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4" r:id="rId4"/>
    <p:sldId id="279" r:id="rId5"/>
    <p:sldId id="280" r:id="rId6"/>
    <p:sldId id="281" r:id="rId7"/>
    <p:sldId id="273" r:id="rId8"/>
    <p:sldId id="271" r:id="rId9"/>
    <p:sldId id="272" r:id="rId10"/>
    <p:sldId id="266" r:id="rId11"/>
    <p:sldId id="263" r:id="rId12"/>
    <p:sldId id="283" r:id="rId13"/>
    <p:sldId id="284" r:id="rId14"/>
    <p:sldId id="282" r:id="rId15"/>
    <p:sldId id="258" r:id="rId16"/>
    <p:sldId id="270" r:id="rId17"/>
    <p:sldId id="296" r:id="rId18"/>
    <p:sldId id="259" r:id="rId19"/>
    <p:sldId id="285" r:id="rId20"/>
    <p:sldId id="287" r:id="rId21"/>
    <p:sldId id="290" r:id="rId22"/>
    <p:sldId id="291" r:id="rId23"/>
    <p:sldId id="275" r:id="rId24"/>
    <p:sldId id="260" r:id="rId25"/>
    <p:sldId id="261" r:id="rId26"/>
    <p:sldId id="277" r:id="rId27"/>
    <p:sldId id="288" r:id="rId28"/>
    <p:sldId id="289" r:id="rId29"/>
    <p:sldId id="264" r:id="rId30"/>
    <p:sldId id="286" r:id="rId31"/>
    <p:sldId id="300" r:id="rId32"/>
    <p:sldId id="292" r:id="rId33"/>
    <p:sldId id="297" r:id="rId34"/>
    <p:sldId id="298" r:id="rId35"/>
    <p:sldId id="299" r:id="rId36"/>
    <p:sldId id="293" r:id="rId37"/>
    <p:sldId id="295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DB76471-C15B-5349-A1A5-96FEBF2AB740}">
          <p14:sldIdLst>
            <p14:sldId id="256"/>
            <p14:sldId id="257"/>
            <p14:sldId id="294"/>
            <p14:sldId id="279"/>
            <p14:sldId id="280"/>
            <p14:sldId id="281"/>
            <p14:sldId id="273"/>
            <p14:sldId id="271"/>
            <p14:sldId id="272"/>
            <p14:sldId id="266"/>
            <p14:sldId id="263"/>
            <p14:sldId id="283"/>
            <p14:sldId id="284"/>
            <p14:sldId id="282"/>
            <p14:sldId id="258"/>
            <p14:sldId id="270"/>
            <p14:sldId id="296"/>
            <p14:sldId id="259"/>
            <p14:sldId id="285"/>
            <p14:sldId id="287"/>
            <p14:sldId id="290"/>
            <p14:sldId id="291"/>
            <p14:sldId id="275"/>
            <p14:sldId id="260"/>
            <p14:sldId id="261"/>
            <p14:sldId id="277"/>
            <p14:sldId id="288"/>
            <p14:sldId id="289"/>
            <p14:sldId id="264"/>
            <p14:sldId id="286"/>
            <p14:sldId id="300"/>
            <p14:sldId id="292"/>
            <p14:sldId id="297"/>
            <p14:sldId id="298"/>
            <p14:sldId id="299"/>
            <p14:sldId id="293"/>
            <p14:sldId id="295"/>
          </p14:sldIdLst>
        </p14:section>
        <p14:section name="Section sans titre" id="{7AB373C4-73AE-8149-92B4-BF3E3A586BD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3E"/>
    <a:srgbClr val="528EF4"/>
    <a:srgbClr val="0089EB"/>
    <a:srgbClr val="F1F100"/>
    <a:srgbClr val="D3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9"/>
    <p:restoredTop sz="94636"/>
  </p:normalViewPr>
  <p:slideViewPr>
    <p:cSldViewPr snapToGrid="0" snapToObjects="1">
      <p:cViewPr>
        <p:scale>
          <a:sx n="83" d="100"/>
          <a:sy n="83" d="100"/>
        </p:scale>
        <p:origin x="59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698C11-92ED-E74B-ABF0-E8C836608BB4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51B5A04-D261-7A49-947B-5DFA6B3447FB}">
      <dgm:prSet custT="1"/>
      <dgm:spPr>
        <a:solidFill>
          <a:schemeClr val="accent5"/>
        </a:solidFill>
      </dgm:spPr>
      <dgm:t>
        <a:bodyPr/>
        <a:lstStyle/>
        <a:p>
          <a:r>
            <a:rPr lang="fr-FR" sz="4400" dirty="0" smtClean="0">
              <a:solidFill>
                <a:schemeClr val="tx1"/>
              </a:solidFill>
            </a:rPr>
            <a:t>Jar</a:t>
          </a:r>
          <a:endParaRPr lang="fr-FR" sz="6500" dirty="0">
            <a:solidFill>
              <a:schemeClr val="tx1"/>
            </a:solidFill>
          </a:endParaRPr>
        </a:p>
      </dgm:t>
    </dgm:pt>
    <dgm:pt modelId="{C1C620CF-042E-C543-B104-910B0EE0B93A}" type="parTrans" cxnId="{7BFFE560-5379-1649-A80D-47BCAB8BB001}">
      <dgm:prSet/>
      <dgm:spPr/>
      <dgm:t>
        <a:bodyPr/>
        <a:lstStyle/>
        <a:p>
          <a:endParaRPr lang="fr-FR"/>
        </a:p>
      </dgm:t>
    </dgm:pt>
    <dgm:pt modelId="{09357991-AEF2-6447-B965-51A2AFDB99CA}" type="sibTrans" cxnId="{7BFFE560-5379-1649-A80D-47BCAB8BB001}">
      <dgm:prSet/>
      <dgm:spPr/>
      <dgm:t>
        <a:bodyPr/>
        <a:lstStyle/>
        <a:p>
          <a:endParaRPr lang="fr-FR"/>
        </a:p>
      </dgm:t>
    </dgm:pt>
    <dgm:pt modelId="{E7AB464B-3DB7-7E4E-B86F-DEAEB82A72FC}">
      <dgm:prSet custT="1"/>
      <dgm:spPr>
        <a:solidFill>
          <a:schemeClr val="accent5"/>
        </a:solidFill>
      </dgm:spPr>
      <dgm:t>
        <a:bodyPr/>
        <a:lstStyle/>
        <a:p>
          <a:r>
            <a:rPr lang="fr-FR" sz="3600" dirty="0" smtClean="0">
              <a:solidFill>
                <a:schemeClr val="tx1"/>
              </a:solidFill>
            </a:rPr>
            <a:t>Jar</a:t>
          </a:r>
          <a:endParaRPr lang="fr-FR" sz="6500" dirty="0">
            <a:solidFill>
              <a:schemeClr val="tx1"/>
            </a:solidFill>
          </a:endParaRPr>
        </a:p>
      </dgm:t>
    </dgm:pt>
    <dgm:pt modelId="{FBA8B813-9503-AF4E-8CA2-272C2825EBB3}" type="parTrans" cxnId="{795D875C-E98F-6A47-BC21-B490FDF6C963}">
      <dgm:prSet/>
      <dgm:spPr/>
      <dgm:t>
        <a:bodyPr/>
        <a:lstStyle/>
        <a:p>
          <a:endParaRPr lang="fr-FR"/>
        </a:p>
      </dgm:t>
    </dgm:pt>
    <dgm:pt modelId="{EBAE63CD-37DE-AB41-AEB1-75ED704988B1}" type="sibTrans" cxnId="{795D875C-E98F-6A47-BC21-B490FDF6C963}">
      <dgm:prSet/>
      <dgm:spPr/>
      <dgm:t>
        <a:bodyPr/>
        <a:lstStyle/>
        <a:p>
          <a:endParaRPr lang="fr-FR"/>
        </a:p>
      </dgm:t>
    </dgm:pt>
    <dgm:pt modelId="{366CAC01-E103-8243-981F-64D74D262AAF}">
      <dgm:prSet custT="1"/>
      <dgm:spPr>
        <a:solidFill>
          <a:schemeClr val="accent5"/>
        </a:solidFill>
      </dgm:spPr>
      <dgm:t>
        <a:bodyPr/>
        <a:lstStyle/>
        <a:p>
          <a:r>
            <a:rPr lang="fr-FR" sz="4000" dirty="0" smtClean="0">
              <a:solidFill>
                <a:schemeClr val="tx1"/>
              </a:solidFill>
            </a:rPr>
            <a:t> </a:t>
          </a:r>
          <a:r>
            <a:rPr lang="fr-FR" sz="3600" dirty="0" smtClean="0">
              <a:solidFill>
                <a:schemeClr val="tx1"/>
              </a:solidFill>
            </a:rPr>
            <a:t>Jar</a:t>
          </a:r>
          <a:endParaRPr lang="fr-FR" sz="4000" dirty="0">
            <a:solidFill>
              <a:schemeClr val="tx1"/>
            </a:solidFill>
          </a:endParaRPr>
        </a:p>
      </dgm:t>
    </dgm:pt>
    <dgm:pt modelId="{91387835-F9BC-6749-A598-FC9F4EDE96F9}" type="parTrans" cxnId="{5984DF01-9FFB-1542-A1D1-2B2441D0D45E}">
      <dgm:prSet/>
      <dgm:spPr/>
      <dgm:t>
        <a:bodyPr/>
        <a:lstStyle/>
        <a:p>
          <a:endParaRPr lang="fr-FR"/>
        </a:p>
      </dgm:t>
    </dgm:pt>
    <dgm:pt modelId="{FDD740FD-62B2-674B-B904-3560F14E3DE9}" type="sibTrans" cxnId="{5984DF01-9FFB-1542-A1D1-2B2441D0D45E}">
      <dgm:prSet/>
      <dgm:spPr/>
      <dgm:t>
        <a:bodyPr/>
        <a:lstStyle/>
        <a:p>
          <a:endParaRPr lang="fr-FR"/>
        </a:p>
      </dgm:t>
    </dgm:pt>
    <dgm:pt modelId="{5B84767D-91C7-D84A-81C7-23BAE9E66656}">
      <dgm:prSet custT="1"/>
      <dgm:spPr>
        <a:solidFill>
          <a:schemeClr val="accent5"/>
        </a:solidFill>
      </dgm:spPr>
      <dgm:t>
        <a:bodyPr/>
        <a:lstStyle/>
        <a:p>
          <a:r>
            <a:rPr lang="fr-FR" sz="4400" dirty="0" smtClean="0">
              <a:solidFill>
                <a:schemeClr val="tx1"/>
              </a:solidFill>
            </a:rPr>
            <a:t> </a:t>
          </a:r>
          <a:r>
            <a:rPr lang="fr-FR" sz="4000" dirty="0" smtClean="0">
              <a:solidFill>
                <a:schemeClr val="tx1"/>
              </a:solidFill>
            </a:rPr>
            <a:t>Jar</a:t>
          </a:r>
          <a:endParaRPr lang="fr-FR" sz="4400" dirty="0">
            <a:solidFill>
              <a:schemeClr val="tx1"/>
            </a:solidFill>
          </a:endParaRPr>
        </a:p>
      </dgm:t>
    </dgm:pt>
    <dgm:pt modelId="{48E97FEB-CF76-0148-8580-FCCC54FC2A2F}" type="parTrans" cxnId="{3FCC5EF2-B8C2-3148-B540-5A919C35FE09}">
      <dgm:prSet/>
      <dgm:spPr/>
      <dgm:t>
        <a:bodyPr/>
        <a:lstStyle/>
        <a:p>
          <a:endParaRPr lang="fr-FR"/>
        </a:p>
      </dgm:t>
    </dgm:pt>
    <dgm:pt modelId="{33134F01-2430-B441-8E8D-C3B1730AF426}" type="sibTrans" cxnId="{3FCC5EF2-B8C2-3148-B540-5A919C35FE09}">
      <dgm:prSet/>
      <dgm:spPr/>
      <dgm:t>
        <a:bodyPr/>
        <a:lstStyle/>
        <a:p>
          <a:endParaRPr lang="fr-FR"/>
        </a:p>
      </dgm:t>
    </dgm:pt>
    <dgm:pt modelId="{C09C3DEE-36DC-DB42-9885-99C1F3DB6E90}">
      <dgm:prSet custT="1"/>
      <dgm:spPr>
        <a:solidFill>
          <a:schemeClr val="accent5"/>
        </a:solidFill>
      </dgm:spPr>
      <dgm:t>
        <a:bodyPr/>
        <a:lstStyle/>
        <a:p>
          <a:r>
            <a:rPr lang="fr-FR" sz="4400" dirty="0" smtClean="0">
              <a:solidFill>
                <a:schemeClr val="tx1"/>
              </a:solidFill>
            </a:rPr>
            <a:t> </a:t>
          </a:r>
          <a:r>
            <a:rPr lang="fr-FR" sz="3600" dirty="0" smtClean="0">
              <a:solidFill>
                <a:schemeClr val="tx1"/>
              </a:solidFill>
            </a:rPr>
            <a:t>Jar</a:t>
          </a:r>
          <a:endParaRPr lang="fr-FR" sz="6500" dirty="0">
            <a:solidFill>
              <a:schemeClr val="tx1"/>
            </a:solidFill>
          </a:endParaRPr>
        </a:p>
      </dgm:t>
    </dgm:pt>
    <dgm:pt modelId="{A8E0F43F-86AA-8241-BAA4-286FE82D4681}" type="parTrans" cxnId="{3FB46B05-3360-B24E-84E5-6BD02171705A}">
      <dgm:prSet/>
      <dgm:spPr/>
      <dgm:t>
        <a:bodyPr/>
        <a:lstStyle/>
        <a:p>
          <a:endParaRPr lang="fr-FR"/>
        </a:p>
      </dgm:t>
    </dgm:pt>
    <dgm:pt modelId="{6A422DA2-5939-B74A-8692-C7D730BCC2E5}" type="sibTrans" cxnId="{3FB46B05-3360-B24E-84E5-6BD02171705A}">
      <dgm:prSet/>
      <dgm:spPr/>
      <dgm:t>
        <a:bodyPr/>
        <a:lstStyle/>
        <a:p>
          <a:endParaRPr lang="fr-FR"/>
        </a:p>
      </dgm:t>
    </dgm:pt>
    <dgm:pt modelId="{E0F62B6A-3121-1A4C-A2AD-18B81E1B1048}">
      <dgm:prSet custT="1"/>
      <dgm:spPr>
        <a:solidFill>
          <a:schemeClr val="accent5"/>
        </a:solidFill>
      </dgm:spPr>
      <dgm:t>
        <a:bodyPr/>
        <a:lstStyle/>
        <a:p>
          <a:r>
            <a:rPr lang="fr-FR" sz="3600" dirty="0" smtClean="0">
              <a:solidFill>
                <a:schemeClr val="tx1"/>
              </a:solidFill>
            </a:rPr>
            <a:t>Jar</a:t>
          </a:r>
          <a:endParaRPr lang="fr-FR" sz="6500" dirty="0">
            <a:solidFill>
              <a:schemeClr val="tx1"/>
            </a:solidFill>
          </a:endParaRPr>
        </a:p>
      </dgm:t>
    </dgm:pt>
    <dgm:pt modelId="{9CD2FDF1-9192-7041-905B-A2A5B7761FEA}" type="parTrans" cxnId="{360A4860-2259-4D46-AD35-521284792DB4}">
      <dgm:prSet/>
      <dgm:spPr/>
      <dgm:t>
        <a:bodyPr/>
        <a:lstStyle/>
        <a:p>
          <a:endParaRPr lang="fr-FR"/>
        </a:p>
      </dgm:t>
    </dgm:pt>
    <dgm:pt modelId="{36497785-0BFA-D14C-AA94-E8D99A376A8B}" type="sibTrans" cxnId="{360A4860-2259-4D46-AD35-521284792DB4}">
      <dgm:prSet/>
      <dgm:spPr/>
      <dgm:t>
        <a:bodyPr/>
        <a:lstStyle/>
        <a:p>
          <a:endParaRPr lang="fr-FR"/>
        </a:p>
      </dgm:t>
    </dgm:pt>
    <dgm:pt modelId="{35E1AE09-F4DB-D649-AD26-4EBB4CC22C3B}">
      <dgm:prSet custT="1"/>
      <dgm:spPr>
        <a:solidFill>
          <a:schemeClr val="accent5"/>
        </a:solidFill>
      </dgm:spPr>
      <dgm:t>
        <a:bodyPr/>
        <a:lstStyle/>
        <a:p>
          <a:r>
            <a:rPr lang="fr-FR" sz="4400" dirty="0" smtClean="0">
              <a:solidFill>
                <a:schemeClr val="tx1"/>
              </a:solidFill>
            </a:rPr>
            <a:t> </a:t>
          </a:r>
          <a:r>
            <a:rPr lang="fr-FR" sz="4000" dirty="0" smtClean="0">
              <a:solidFill>
                <a:schemeClr val="tx1"/>
              </a:solidFill>
            </a:rPr>
            <a:t>Jar</a:t>
          </a:r>
          <a:endParaRPr lang="fr-FR" sz="6500" dirty="0">
            <a:solidFill>
              <a:schemeClr val="tx1"/>
            </a:solidFill>
          </a:endParaRPr>
        </a:p>
      </dgm:t>
    </dgm:pt>
    <dgm:pt modelId="{A295BEEB-CA4F-C940-AC32-C5C1FA578D2F}" type="parTrans" cxnId="{E152D0AE-CEE5-6949-B863-0342DED13A0F}">
      <dgm:prSet/>
      <dgm:spPr/>
      <dgm:t>
        <a:bodyPr/>
        <a:lstStyle/>
        <a:p>
          <a:endParaRPr lang="fr-FR"/>
        </a:p>
      </dgm:t>
    </dgm:pt>
    <dgm:pt modelId="{9B5493FE-979A-E44F-9B84-73D1C6A8B205}" type="sibTrans" cxnId="{E152D0AE-CEE5-6949-B863-0342DED13A0F}">
      <dgm:prSet/>
      <dgm:spPr/>
      <dgm:t>
        <a:bodyPr/>
        <a:lstStyle/>
        <a:p>
          <a:endParaRPr lang="fr-FR"/>
        </a:p>
      </dgm:t>
    </dgm:pt>
    <dgm:pt modelId="{09BE06F8-1C44-694C-8659-E3732D4D2EA2}">
      <dgm:prSet custT="1"/>
      <dgm:spPr>
        <a:solidFill>
          <a:schemeClr val="accent5"/>
        </a:solidFill>
      </dgm:spPr>
      <dgm:t>
        <a:bodyPr/>
        <a:lstStyle/>
        <a:p>
          <a:r>
            <a:rPr lang="fr-FR" sz="3600" dirty="0" smtClean="0">
              <a:solidFill>
                <a:schemeClr val="tx1"/>
              </a:solidFill>
            </a:rPr>
            <a:t>Jar</a:t>
          </a:r>
          <a:endParaRPr lang="fr-FR" sz="6500" dirty="0">
            <a:solidFill>
              <a:schemeClr val="tx1"/>
            </a:solidFill>
          </a:endParaRPr>
        </a:p>
      </dgm:t>
    </dgm:pt>
    <dgm:pt modelId="{DC2BA5D3-240B-AC44-BEE9-89A178CABA7E}" type="parTrans" cxnId="{4D96D913-F68E-5043-AC71-6FE5A2ADA4F8}">
      <dgm:prSet/>
      <dgm:spPr/>
      <dgm:t>
        <a:bodyPr/>
        <a:lstStyle/>
        <a:p>
          <a:endParaRPr lang="fr-FR"/>
        </a:p>
      </dgm:t>
    </dgm:pt>
    <dgm:pt modelId="{FE5F0B00-528E-EB4F-BC2C-7537F562788F}" type="sibTrans" cxnId="{4D96D913-F68E-5043-AC71-6FE5A2ADA4F8}">
      <dgm:prSet/>
      <dgm:spPr/>
      <dgm:t>
        <a:bodyPr/>
        <a:lstStyle/>
        <a:p>
          <a:endParaRPr lang="fr-FR"/>
        </a:p>
      </dgm:t>
    </dgm:pt>
    <dgm:pt modelId="{41A21770-A3AC-5242-B6A1-B81E7DDBED49}">
      <dgm:prSet custT="1"/>
      <dgm:spPr>
        <a:solidFill>
          <a:schemeClr val="accent5"/>
        </a:solidFill>
      </dgm:spPr>
      <dgm:t>
        <a:bodyPr/>
        <a:lstStyle/>
        <a:p>
          <a:r>
            <a:rPr lang="fr-FR" sz="4400" dirty="0" smtClean="0">
              <a:solidFill>
                <a:schemeClr val="tx1"/>
              </a:solidFill>
            </a:rPr>
            <a:t>Jar</a:t>
          </a:r>
          <a:endParaRPr lang="fr-FR" sz="6500" dirty="0">
            <a:solidFill>
              <a:schemeClr val="tx1"/>
            </a:solidFill>
          </a:endParaRPr>
        </a:p>
      </dgm:t>
    </dgm:pt>
    <dgm:pt modelId="{4BFB53C6-D0B4-554B-B24E-0EB35C6E37DD}" type="parTrans" cxnId="{DA6D7895-57F8-0B4B-B4E9-9A4FC400B4B9}">
      <dgm:prSet/>
      <dgm:spPr/>
      <dgm:t>
        <a:bodyPr/>
        <a:lstStyle/>
        <a:p>
          <a:endParaRPr lang="fr-FR"/>
        </a:p>
      </dgm:t>
    </dgm:pt>
    <dgm:pt modelId="{7691F037-9064-AD49-BA4A-A7CB54893E69}" type="sibTrans" cxnId="{DA6D7895-57F8-0B4B-B4E9-9A4FC400B4B9}">
      <dgm:prSet/>
      <dgm:spPr/>
      <dgm:t>
        <a:bodyPr/>
        <a:lstStyle/>
        <a:p>
          <a:endParaRPr lang="fr-FR"/>
        </a:p>
      </dgm:t>
    </dgm:pt>
    <dgm:pt modelId="{961DF6F0-8FBE-1F4D-AA56-9692E455B9B6}">
      <dgm:prSet custT="1"/>
      <dgm:spPr>
        <a:solidFill>
          <a:schemeClr val="accent5"/>
        </a:solidFill>
      </dgm:spPr>
      <dgm:t>
        <a:bodyPr/>
        <a:lstStyle/>
        <a:p>
          <a:r>
            <a:rPr lang="fr-FR" sz="4000" dirty="0" smtClean="0">
              <a:solidFill>
                <a:schemeClr val="tx1"/>
              </a:solidFill>
            </a:rPr>
            <a:t>Jar</a:t>
          </a:r>
          <a:endParaRPr lang="fr-FR" sz="6500" dirty="0">
            <a:solidFill>
              <a:schemeClr val="tx1"/>
            </a:solidFill>
          </a:endParaRPr>
        </a:p>
      </dgm:t>
    </dgm:pt>
    <dgm:pt modelId="{AF38A5D5-03A2-B74D-B8A1-D59F73DDA06E}" type="parTrans" cxnId="{34C6BAD1-0AC7-F841-9B0C-856B88BDCD72}">
      <dgm:prSet/>
      <dgm:spPr/>
      <dgm:t>
        <a:bodyPr/>
        <a:lstStyle/>
        <a:p>
          <a:endParaRPr lang="fr-FR"/>
        </a:p>
      </dgm:t>
    </dgm:pt>
    <dgm:pt modelId="{58DEF7EE-477A-834B-95E4-6B73ADB32388}" type="sibTrans" cxnId="{34C6BAD1-0AC7-F841-9B0C-856B88BDCD72}">
      <dgm:prSet/>
      <dgm:spPr/>
      <dgm:t>
        <a:bodyPr/>
        <a:lstStyle/>
        <a:p>
          <a:endParaRPr lang="fr-FR"/>
        </a:p>
      </dgm:t>
    </dgm:pt>
    <dgm:pt modelId="{C3AFD369-9D27-754D-A9B4-C2B13133689B}" type="pres">
      <dgm:prSet presAssocID="{FA698C11-92ED-E74B-ABF0-E8C836608BB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FB6260-4A60-6141-B605-BDA9E08C6786}" type="pres">
      <dgm:prSet presAssocID="{751B5A04-D261-7A49-947B-5DFA6B3447FB}" presName="hierRoot1" presStyleCnt="0">
        <dgm:presLayoutVars>
          <dgm:hierBranch val="init"/>
        </dgm:presLayoutVars>
      </dgm:prSet>
      <dgm:spPr/>
    </dgm:pt>
    <dgm:pt modelId="{C30CEF2A-F44C-DC47-A7F6-1A12D34DA871}" type="pres">
      <dgm:prSet presAssocID="{751B5A04-D261-7A49-947B-5DFA6B3447FB}" presName="rootComposite1" presStyleCnt="0"/>
      <dgm:spPr/>
    </dgm:pt>
    <dgm:pt modelId="{5730006A-F491-8C40-AEC0-139062C13C9F}" type="pres">
      <dgm:prSet presAssocID="{751B5A04-D261-7A49-947B-5DFA6B3447FB}" presName="rootText1" presStyleLbl="node0" presStyleIdx="0" presStyleCnt="1">
        <dgm:presLayoutVars>
          <dgm:chPref val="3"/>
        </dgm:presLayoutVars>
      </dgm:prSet>
      <dgm:spPr/>
    </dgm:pt>
    <dgm:pt modelId="{1814A13C-440E-AD4D-9009-5D5F2E2DA0AB}" type="pres">
      <dgm:prSet presAssocID="{751B5A04-D261-7A49-947B-5DFA6B3447FB}" presName="rootConnector1" presStyleLbl="node1" presStyleIdx="0" presStyleCnt="0"/>
      <dgm:spPr/>
    </dgm:pt>
    <dgm:pt modelId="{EB48E63F-B35F-864E-A187-EE89D4D9B8B0}" type="pres">
      <dgm:prSet presAssocID="{751B5A04-D261-7A49-947B-5DFA6B3447FB}" presName="hierChild2" presStyleCnt="0"/>
      <dgm:spPr/>
    </dgm:pt>
    <dgm:pt modelId="{2520F24E-8721-8A4C-A2B1-CFAE3CEB197A}" type="pres">
      <dgm:prSet presAssocID="{FBA8B813-9503-AF4E-8CA2-272C2825EBB3}" presName="Name37" presStyleLbl="parChTrans1D2" presStyleIdx="0" presStyleCnt="3"/>
      <dgm:spPr/>
    </dgm:pt>
    <dgm:pt modelId="{E6EB150B-E8FF-7047-8F60-4EDFE7B9445C}" type="pres">
      <dgm:prSet presAssocID="{E7AB464B-3DB7-7E4E-B86F-DEAEB82A72FC}" presName="hierRoot2" presStyleCnt="0">
        <dgm:presLayoutVars>
          <dgm:hierBranch val="init"/>
        </dgm:presLayoutVars>
      </dgm:prSet>
      <dgm:spPr/>
    </dgm:pt>
    <dgm:pt modelId="{3619B6B1-A33C-804B-A74E-1ECD709378C8}" type="pres">
      <dgm:prSet presAssocID="{E7AB464B-3DB7-7E4E-B86F-DEAEB82A72FC}" presName="rootComposite" presStyleCnt="0"/>
      <dgm:spPr/>
    </dgm:pt>
    <dgm:pt modelId="{4DD99F42-69E6-8642-913C-30E0A701CD26}" type="pres">
      <dgm:prSet presAssocID="{E7AB464B-3DB7-7E4E-B86F-DEAEB82A72FC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58F30F9-7D7E-4E45-AB34-C94B9CF07E51}" type="pres">
      <dgm:prSet presAssocID="{E7AB464B-3DB7-7E4E-B86F-DEAEB82A72FC}" presName="rootConnector" presStyleLbl="node2" presStyleIdx="0" presStyleCnt="3"/>
      <dgm:spPr/>
    </dgm:pt>
    <dgm:pt modelId="{6277704E-0E16-344F-9C9D-4A3168BD059C}" type="pres">
      <dgm:prSet presAssocID="{E7AB464B-3DB7-7E4E-B86F-DEAEB82A72FC}" presName="hierChild4" presStyleCnt="0"/>
      <dgm:spPr/>
    </dgm:pt>
    <dgm:pt modelId="{431FB109-3518-1C46-80B9-90C77C8C6958}" type="pres">
      <dgm:prSet presAssocID="{4BFB53C6-D0B4-554B-B24E-0EB35C6E37DD}" presName="Name37" presStyleLbl="parChTrans1D3" presStyleIdx="0" presStyleCnt="6"/>
      <dgm:spPr/>
    </dgm:pt>
    <dgm:pt modelId="{CF30805B-E5BE-FB4E-BD32-1FE80CA19A2B}" type="pres">
      <dgm:prSet presAssocID="{41A21770-A3AC-5242-B6A1-B81E7DDBED49}" presName="hierRoot2" presStyleCnt="0">
        <dgm:presLayoutVars>
          <dgm:hierBranch val="init"/>
        </dgm:presLayoutVars>
      </dgm:prSet>
      <dgm:spPr/>
    </dgm:pt>
    <dgm:pt modelId="{0E5689CC-0B60-5740-BB29-B12A043A5FD9}" type="pres">
      <dgm:prSet presAssocID="{41A21770-A3AC-5242-B6A1-B81E7DDBED49}" presName="rootComposite" presStyleCnt="0"/>
      <dgm:spPr/>
    </dgm:pt>
    <dgm:pt modelId="{1EAA68A8-2944-B242-B3BD-A63D7A85913E}" type="pres">
      <dgm:prSet presAssocID="{41A21770-A3AC-5242-B6A1-B81E7DDBED49}" presName="rootText" presStyleLbl="node3" presStyleIdx="0" presStyleCnt="6" custLinFactNeighborX="1700" custLinFactNeighborY="11904">
        <dgm:presLayoutVars>
          <dgm:chPref val="3"/>
        </dgm:presLayoutVars>
      </dgm:prSet>
      <dgm:spPr/>
    </dgm:pt>
    <dgm:pt modelId="{0C29E5C1-BCBB-7841-A8E5-7DA440402A18}" type="pres">
      <dgm:prSet presAssocID="{41A21770-A3AC-5242-B6A1-B81E7DDBED49}" presName="rootConnector" presStyleLbl="node3" presStyleIdx="0" presStyleCnt="6"/>
      <dgm:spPr/>
    </dgm:pt>
    <dgm:pt modelId="{869CD404-C9B5-034C-B1E9-BE29DCDB6E9F}" type="pres">
      <dgm:prSet presAssocID="{41A21770-A3AC-5242-B6A1-B81E7DDBED49}" presName="hierChild4" presStyleCnt="0"/>
      <dgm:spPr/>
    </dgm:pt>
    <dgm:pt modelId="{3744EE1E-629E-F04C-94C0-74D79EC61649}" type="pres">
      <dgm:prSet presAssocID="{41A21770-A3AC-5242-B6A1-B81E7DDBED49}" presName="hierChild5" presStyleCnt="0"/>
      <dgm:spPr/>
    </dgm:pt>
    <dgm:pt modelId="{32167FC2-4BDD-1249-8005-BF72CF09AAA5}" type="pres">
      <dgm:prSet presAssocID="{AF38A5D5-03A2-B74D-B8A1-D59F73DDA06E}" presName="Name37" presStyleLbl="parChTrans1D3" presStyleIdx="1" presStyleCnt="6"/>
      <dgm:spPr/>
    </dgm:pt>
    <dgm:pt modelId="{57959757-CAF5-0F4A-A2A9-472371E98D43}" type="pres">
      <dgm:prSet presAssocID="{961DF6F0-8FBE-1F4D-AA56-9692E455B9B6}" presName="hierRoot2" presStyleCnt="0">
        <dgm:presLayoutVars>
          <dgm:hierBranch val="init"/>
        </dgm:presLayoutVars>
      </dgm:prSet>
      <dgm:spPr/>
    </dgm:pt>
    <dgm:pt modelId="{08C6BA41-D22B-0E4D-90EB-31AE90B59BB0}" type="pres">
      <dgm:prSet presAssocID="{961DF6F0-8FBE-1F4D-AA56-9692E455B9B6}" presName="rootComposite" presStyleCnt="0"/>
      <dgm:spPr/>
    </dgm:pt>
    <dgm:pt modelId="{940DC446-6655-4F41-B3E4-A0185279DB46}" type="pres">
      <dgm:prSet presAssocID="{961DF6F0-8FBE-1F4D-AA56-9692E455B9B6}" presName="rootText" presStyleLbl="node3" presStyleIdx="1" presStyleCnt="6" custLinFactX="-28494" custLinFactY="-27815" custLinFactNeighborX="-100000" custLinFactNeighborY="-100000">
        <dgm:presLayoutVars>
          <dgm:chPref val="3"/>
        </dgm:presLayoutVars>
      </dgm:prSet>
      <dgm:spPr/>
    </dgm:pt>
    <dgm:pt modelId="{49D6B8BC-F259-BA49-97DF-F24B4520879B}" type="pres">
      <dgm:prSet presAssocID="{961DF6F0-8FBE-1F4D-AA56-9692E455B9B6}" presName="rootConnector" presStyleLbl="node3" presStyleIdx="1" presStyleCnt="6"/>
      <dgm:spPr/>
    </dgm:pt>
    <dgm:pt modelId="{E3C57540-DD24-1D41-8374-4EE4776D5870}" type="pres">
      <dgm:prSet presAssocID="{961DF6F0-8FBE-1F4D-AA56-9692E455B9B6}" presName="hierChild4" presStyleCnt="0"/>
      <dgm:spPr/>
    </dgm:pt>
    <dgm:pt modelId="{D191F7E5-BB61-834D-B6AE-8016567CBAC9}" type="pres">
      <dgm:prSet presAssocID="{961DF6F0-8FBE-1F4D-AA56-9692E455B9B6}" presName="hierChild5" presStyleCnt="0"/>
      <dgm:spPr/>
    </dgm:pt>
    <dgm:pt modelId="{D1DAB093-892B-CC4C-A378-9C5D88775E60}" type="pres">
      <dgm:prSet presAssocID="{E7AB464B-3DB7-7E4E-B86F-DEAEB82A72FC}" presName="hierChild5" presStyleCnt="0"/>
      <dgm:spPr/>
    </dgm:pt>
    <dgm:pt modelId="{6919AF6C-F301-C34D-8F5F-FB9DA17CF109}" type="pres">
      <dgm:prSet presAssocID="{91387835-F9BC-6749-A598-FC9F4EDE96F9}" presName="Name37" presStyleLbl="parChTrans1D2" presStyleIdx="1" presStyleCnt="3"/>
      <dgm:spPr/>
    </dgm:pt>
    <dgm:pt modelId="{D23E06D8-0CA1-A847-B619-C8DEE17425D7}" type="pres">
      <dgm:prSet presAssocID="{366CAC01-E103-8243-981F-64D74D262AAF}" presName="hierRoot2" presStyleCnt="0">
        <dgm:presLayoutVars>
          <dgm:hierBranch val="init"/>
        </dgm:presLayoutVars>
      </dgm:prSet>
      <dgm:spPr/>
    </dgm:pt>
    <dgm:pt modelId="{A31ED27B-23B6-7342-BDDC-C93394CCCEC5}" type="pres">
      <dgm:prSet presAssocID="{366CAC01-E103-8243-981F-64D74D262AAF}" presName="rootComposite" presStyleCnt="0"/>
      <dgm:spPr/>
    </dgm:pt>
    <dgm:pt modelId="{A50AFF5A-A2AE-BC48-8167-B81DC937150F}" type="pres">
      <dgm:prSet presAssocID="{366CAC01-E103-8243-981F-64D74D262AAF}" presName="rootText" presStyleLbl="node2" presStyleIdx="1" presStyleCnt="3">
        <dgm:presLayoutVars>
          <dgm:chPref val="3"/>
        </dgm:presLayoutVars>
      </dgm:prSet>
      <dgm:spPr/>
    </dgm:pt>
    <dgm:pt modelId="{67CDFEF7-10EB-9F47-B512-0DF007E17F00}" type="pres">
      <dgm:prSet presAssocID="{366CAC01-E103-8243-981F-64D74D262AAF}" presName="rootConnector" presStyleLbl="node2" presStyleIdx="1" presStyleCnt="3"/>
      <dgm:spPr/>
    </dgm:pt>
    <dgm:pt modelId="{05EEB7BC-B535-9A44-B591-9C90B71A8B7E}" type="pres">
      <dgm:prSet presAssocID="{366CAC01-E103-8243-981F-64D74D262AAF}" presName="hierChild4" presStyleCnt="0"/>
      <dgm:spPr/>
    </dgm:pt>
    <dgm:pt modelId="{CDED7A30-2F28-B345-BA57-ECD2AACCA7E2}" type="pres">
      <dgm:prSet presAssocID="{A295BEEB-CA4F-C940-AC32-C5C1FA578D2F}" presName="Name37" presStyleLbl="parChTrans1D3" presStyleIdx="2" presStyleCnt="6"/>
      <dgm:spPr/>
    </dgm:pt>
    <dgm:pt modelId="{4FCE8DDA-16F1-7041-A861-4681C86E83DA}" type="pres">
      <dgm:prSet presAssocID="{35E1AE09-F4DB-D649-AD26-4EBB4CC22C3B}" presName="hierRoot2" presStyleCnt="0">
        <dgm:presLayoutVars>
          <dgm:hierBranch val="init"/>
        </dgm:presLayoutVars>
      </dgm:prSet>
      <dgm:spPr/>
    </dgm:pt>
    <dgm:pt modelId="{0A2D63F1-2E20-5B46-ACE6-249940C2F68A}" type="pres">
      <dgm:prSet presAssocID="{35E1AE09-F4DB-D649-AD26-4EBB4CC22C3B}" presName="rootComposite" presStyleCnt="0"/>
      <dgm:spPr/>
    </dgm:pt>
    <dgm:pt modelId="{D22A53C6-EA07-5A43-A0BA-7E7E3AC735EB}" type="pres">
      <dgm:prSet presAssocID="{35E1AE09-F4DB-D649-AD26-4EBB4CC22C3B}" presName="rootText" presStyleLbl="node3" presStyleIdx="2" presStyleCnt="6">
        <dgm:presLayoutVars>
          <dgm:chPref val="3"/>
        </dgm:presLayoutVars>
      </dgm:prSet>
      <dgm:spPr/>
    </dgm:pt>
    <dgm:pt modelId="{9C219515-0598-8144-B7DD-B438DFDA3F03}" type="pres">
      <dgm:prSet presAssocID="{35E1AE09-F4DB-D649-AD26-4EBB4CC22C3B}" presName="rootConnector" presStyleLbl="node3" presStyleIdx="2" presStyleCnt="6"/>
      <dgm:spPr/>
    </dgm:pt>
    <dgm:pt modelId="{C94DD842-3C50-A141-A582-B150AD57243C}" type="pres">
      <dgm:prSet presAssocID="{35E1AE09-F4DB-D649-AD26-4EBB4CC22C3B}" presName="hierChild4" presStyleCnt="0"/>
      <dgm:spPr/>
    </dgm:pt>
    <dgm:pt modelId="{03A3F4B1-F31E-1A4F-8948-DF1C62429AB4}" type="pres">
      <dgm:prSet presAssocID="{35E1AE09-F4DB-D649-AD26-4EBB4CC22C3B}" presName="hierChild5" presStyleCnt="0"/>
      <dgm:spPr/>
    </dgm:pt>
    <dgm:pt modelId="{F5A6AF1E-3B0B-1741-BF65-D3B9703922D2}" type="pres">
      <dgm:prSet presAssocID="{DC2BA5D3-240B-AC44-BEE9-89A178CABA7E}" presName="Name37" presStyleLbl="parChTrans1D3" presStyleIdx="3" presStyleCnt="6"/>
      <dgm:spPr/>
    </dgm:pt>
    <dgm:pt modelId="{0202428B-8B9A-E144-A705-231609D9B6F5}" type="pres">
      <dgm:prSet presAssocID="{09BE06F8-1C44-694C-8659-E3732D4D2EA2}" presName="hierRoot2" presStyleCnt="0">
        <dgm:presLayoutVars>
          <dgm:hierBranch val="init"/>
        </dgm:presLayoutVars>
      </dgm:prSet>
      <dgm:spPr/>
    </dgm:pt>
    <dgm:pt modelId="{606D4108-59FB-6C4D-8FFE-D6136AB6DA72}" type="pres">
      <dgm:prSet presAssocID="{09BE06F8-1C44-694C-8659-E3732D4D2EA2}" presName="rootComposite" presStyleCnt="0"/>
      <dgm:spPr/>
    </dgm:pt>
    <dgm:pt modelId="{1E2E3B03-5EB6-0A44-B849-4EE02B185A3A}" type="pres">
      <dgm:prSet presAssocID="{09BE06F8-1C44-694C-8659-E3732D4D2EA2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88C5FEB-84B7-174B-AD56-982E9CBDD412}" type="pres">
      <dgm:prSet presAssocID="{09BE06F8-1C44-694C-8659-E3732D4D2EA2}" presName="rootConnector" presStyleLbl="node3" presStyleIdx="3" presStyleCnt="6"/>
      <dgm:spPr/>
    </dgm:pt>
    <dgm:pt modelId="{E589E525-59FB-B449-B8B5-F92EF0E33E4C}" type="pres">
      <dgm:prSet presAssocID="{09BE06F8-1C44-694C-8659-E3732D4D2EA2}" presName="hierChild4" presStyleCnt="0"/>
      <dgm:spPr/>
    </dgm:pt>
    <dgm:pt modelId="{B217EFB9-D789-4441-94F4-81D1E9214DDE}" type="pres">
      <dgm:prSet presAssocID="{09BE06F8-1C44-694C-8659-E3732D4D2EA2}" presName="hierChild5" presStyleCnt="0"/>
      <dgm:spPr/>
    </dgm:pt>
    <dgm:pt modelId="{D2B1238A-D364-4847-BBE9-8724B189B9A1}" type="pres">
      <dgm:prSet presAssocID="{366CAC01-E103-8243-981F-64D74D262AAF}" presName="hierChild5" presStyleCnt="0"/>
      <dgm:spPr/>
    </dgm:pt>
    <dgm:pt modelId="{8A64CDD6-08CC-094B-9E2E-E243C618D3DF}" type="pres">
      <dgm:prSet presAssocID="{48E97FEB-CF76-0148-8580-FCCC54FC2A2F}" presName="Name37" presStyleLbl="parChTrans1D2" presStyleIdx="2" presStyleCnt="3"/>
      <dgm:spPr/>
    </dgm:pt>
    <dgm:pt modelId="{EE80723B-E1A8-694F-A8E0-71D367E41347}" type="pres">
      <dgm:prSet presAssocID="{5B84767D-91C7-D84A-81C7-23BAE9E66656}" presName="hierRoot2" presStyleCnt="0">
        <dgm:presLayoutVars>
          <dgm:hierBranch val="init"/>
        </dgm:presLayoutVars>
      </dgm:prSet>
      <dgm:spPr/>
    </dgm:pt>
    <dgm:pt modelId="{ECD6028D-B15F-714D-B50B-C016138931BC}" type="pres">
      <dgm:prSet presAssocID="{5B84767D-91C7-D84A-81C7-23BAE9E66656}" presName="rootComposite" presStyleCnt="0"/>
      <dgm:spPr/>
    </dgm:pt>
    <dgm:pt modelId="{6F4EE50B-A180-244A-BE3D-56577D549D90}" type="pres">
      <dgm:prSet presAssocID="{5B84767D-91C7-D84A-81C7-23BAE9E6665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1CB4AA8-AECA-AD4E-8CAE-49B328930586}" type="pres">
      <dgm:prSet presAssocID="{5B84767D-91C7-D84A-81C7-23BAE9E66656}" presName="rootConnector" presStyleLbl="node2" presStyleIdx="2" presStyleCnt="3"/>
      <dgm:spPr/>
    </dgm:pt>
    <dgm:pt modelId="{C01072B2-D34C-DF40-8C30-0A4BF52F529F}" type="pres">
      <dgm:prSet presAssocID="{5B84767D-91C7-D84A-81C7-23BAE9E66656}" presName="hierChild4" presStyleCnt="0"/>
      <dgm:spPr/>
    </dgm:pt>
    <dgm:pt modelId="{093CAD19-3ADC-EB48-805F-AD960165C82B}" type="pres">
      <dgm:prSet presAssocID="{A8E0F43F-86AA-8241-BAA4-286FE82D4681}" presName="Name37" presStyleLbl="parChTrans1D3" presStyleIdx="4" presStyleCnt="6"/>
      <dgm:spPr/>
    </dgm:pt>
    <dgm:pt modelId="{6F87822C-739F-624C-AAE1-E2E2A7D7AC9F}" type="pres">
      <dgm:prSet presAssocID="{C09C3DEE-36DC-DB42-9885-99C1F3DB6E90}" presName="hierRoot2" presStyleCnt="0">
        <dgm:presLayoutVars>
          <dgm:hierBranch val="init"/>
        </dgm:presLayoutVars>
      </dgm:prSet>
      <dgm:spPr/>
    </dgm:pt>
    <dgm:pt modelId="{A24764D9-AEB7-304C-AE72-1898D8605EAC}" type="pres">
      <dgm:prSet presAssocID="{C09C3DEE-36DC-DB42-9885-99C1F3DB6E90}" presName="rootComposite" presStyleCnt="0"/>
      <dgm:spPr/>
    </dgm:pt>
    <dgm:pt modelId="{968CB26A-9E8F-F04A-982C-12BF5BAB0C5F}" type="pres">
      <dgm:prSet presAssocID="{C09C3DEE-36DC-DB42-9885-99C1F3DB6E90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66653D2-FC01-7D4D-A150-A78E8720EFA1}" type="pres">
      <dgm:prSet presAssocID="{C09C3DEE-36DC-DB42-9885-99C1F3DB6E90}" presName="rootConnector" presStyleLbl="node3" presStyleIdx="4" presStyleCnt="6"/>
      <dgm:spPr/>
    </dgm:pt>
    <dgm:pt modelId="{63F6DA26-A6C4-F942-AD59-5A752E068227}" type="pres">
      <dgm:prSet presAssocID="{C09C3DEE-36DC-DB42-9885-99C1F3DB6E90}" presName="hierChild4" presStyleCnt="0"/>
      <dgm:spPr/>
    </dgm:pt>
    <dgm:pt modelId="{7DF00025-D8BB-C64E-A06E-467BE891CBFB}" type="pres">
      <dgm:prSet presAssocID="{C09C3DEE-36DC-DB42-9885-99C1F3DB6E90}" presName="hierChild5" presStyleCnt="0"/>
      <dgm:spPr/>
    </dgm:pt>
    <dgm:pt modelId="{FAB45F0A-1697-FA4A-9145-777A066EAF05}" type="pres">
      <dgm:prSet presAssocID="{9CD2FDF1-9192-7041-905B-A2A5B7761FEA}" presName="Name37" presStyleLbl="parChTrans1D3" presStyleIdx="5" presStyleCnt="6"/>
      <dgm:spPr/>
    </dgm:pt>
    <dgm:pt modelId="{15C886E8-E076-EC4B-98AC-232BBC50B822}" type="pres">
      <dgm:prSet presAssocID="{E0F62B6A-3121-1A4C-A2AD-18B81E1B1048}" presName="hierRoot2" presStyleCnt="0">
        <dgm:presLayoutVars>
          <dgm:hierBranch val="init"/>
        </dgm:presLayoutVars>
      </dgm:prSet>
      <dgm:spPr/>
    </dgm:pt>
    <dgm:pt modelId="{769CF32A-E1E7-B64F-A001-D214AFAB3A1F}" type="pres">
      <dgm:prSet presAssocID="{E0F62B6A-3121-1A4C-A2AD-18B81E1B1048}" presName="rootComposite" presStyleCnt="0"/>
      <dgm:spPr/>
    </dgm:pt>
    <dgm:pt modelId="{51FC90BA-E6A4-994C-952F-9AC36BA5EFD9}" type="pres">
      <dgm:prSet presAssocID="{E0F62B6A-3121-1A4C-A2AD-18B81E1B1048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8D25A1C-794C-3747-BD03-C1CC30BE1CED}" type="pres">
      <dgm:prSet presAssocID="{E0F62B6A-3121-1A4C-A2AD-18B81E1B1048}" presName="rootConnector" presStyleLbl="node3" presStyleIdx="5" presStyleCnt="6"/>
      <dgm:spPr/>
    </dgm:pt>
    <dgm:pt modelId="{0F35B0B7-53EE-3847-83B6-92FBA7172A71}" type="pres">
      <dgm:prSet presAssocID="{E0F62B6A-3121-1A4C-A2AD-18B81E1B1048}" presName="hierChild4" presStyleCnt="0"/>
      <dgm:spPr/>
    </dgm:pt>
    <dgm:pt modelId="{640CB8A6-FB52-804C-9D6E-832278CA324B}" type="pres">
      <dgm:prSet presAssocID="{E0F62B6A-3121-1A4C-A2AD-18B81E1B1048}" presName="hierChild5" presStyleCnt="0"/>
      <dgm:spPr/>
    </dgm:pt>
    <dgm:pt modelId="{D0A8197C-857F-A748-808E-B69642D8FF36}" type="pres">
      <dgm:prSet presAssocID="{5B84767D-91C7-D84A-81C7-23BAE9E66656}" presName="hierChild5" presStyleCnt="0"/>
      <dgm:spPr/>
    </dgm:pt>
    <dgm:pt modelId="{5B3EDB09-0CCA-034E-8291-48265408FFA4}" type="pres">
      <dgm:prSet presAssocID="{751B5A04-D261-7A49-947B-5DFA6B3447FB}" presName="hierChild3" presStyleCnt="0"/>
      <dgm:spPr/>
    </dgm:pt>
  </dgm:ptLst>
  <dgm:cxnLst>
    <dgm:cxn modelId="{27AA0C8A-53D4-2844-A170-E1F3D1436E7D}" type="presOf" srcId="{A295BEEB-CA4F-C940-AC32-C5C1FA578D2F}" destId="{CDED7A30-2F28-B345-BA57-ECD2AACCA7E2}" srcOrd="0" destOrd="0" presId="urn:microsoft.com/office/officeart/2005/8/layout/orgChart1"/>
    <dgm:cxn modelId="{D0567F4E-198D-6A46-9101-F5AAF58BC0FD}" type="presOf" srcId="{5B84767D-91C7-D84A-81C7-23BAE9E66656}" destId="{6F4EE50B-A180-244A-BE3D-56577D549D90}" srcOrd="0" destOrd="0" presId="urn:microsoft.com/office/officeart/2005/8/layout/orgChart1"/>
    <dgm:cxn modelId="{B0BB8182-256B-994C-978F-43676422F7C6}" type="presOf" srcId="{09BE06F8-1C44-694C-8659-E3732D4D2EA2}" destId="{988C5FEB-84B7-174B-AD56-982E9CBDD412}" srcOrd="1" destOrd="0" presId="urn:microsoft.com/office/officeart/2005/8/layout/orgChart1"/>
    <dgm:cxn modelId="{360A4860-2259-4D46-AD35-521284792DB4}" srcId="{5B84767D-91C7-D84A-81C7-23BAE9E66656}" destId="{E0F62B6A-3121-1A4C-A2AD-18B81E1B1048}" srcOrd="1" destOrd="0" parTransId="{9CD2FDF1-9192-7041-905B-A2A5B7761FEA}" sibTransId="{36497785-0BFA-D14C-AA94-E8D99A376A8B}"/>
    <dgm:cxn modelId="{3FB46B05-3360-B24E-84E5-6BD02171705A}" srcId="{5B84767D-91C7-D84A-81C7-23BAE9E66656}" destId="{C09C3DEE-36DC-DB42-9885-99C1F3DB6E90}" srcOrd="0" destOrd="0" parTransId="{A8E0F43F-86AA-8241-BAA4-286FE82D4681}" sibTransId="{6A422DA2-5939-B74A-8692-C7D730BCC2E5}"/>
    <dgm:cxn modelId="{5C860F4B-2984-034A-A8B3-54FB7B65523F}" type="presOf" srcId="{961DF6F0-8FBE-1F4D-AA56-9692E455B9B6}" destId="{49D6B8BC-F259-BA49-97DF-F24B4520879B}" srcOrd="1" destOrd="0" presId="urn:microsoft.com/office/officeart/2005/8/layout/orgChart1"/>
    <dgm:cxn modelId="{EBA2D256-2C4B-AC45-B8FF-2438881B0502}" type="presOf" srcId="{E0F62B6A-3121-1A4C-A2AD-18B81E1B1048}" destId="{D8D25A1C-794C-3747-BD03-C1CC30BE1CED}" srcOrd="1" destOrd="0" presId="urn:microsoft.com/office/officeart/2005/8/layout/orgChart1"/>
    <dgm:cxn modelId="{0E891DF1-62BA-AC42-A5A6-CEF2F586061B}" type="presOf" srcId="{FBA8B813-9503-AF4E-8CA2-272C2825EBB3}" destId="{2520F24E-8721-8A4C-A2B1-CFAE3CEB197A}" srcOrd="0" destOrd="0" presId="urn:microsoft.com/office/officeart/2005/8/layout/orgChart1"/>
    <dgm:cxn modelId="{311EA7E3-6186-3A49-8D9D-10608A369553}" type="presOf" srcId="{9CD2FDF1-9192-7041-905B-A2A5B7761FEA}" destId="{FAB45F0A-1697-FA4A-9145-777A066EAF05}" srcOrd="0" destOrd="0" presId="urn:microsoft.com/office/officeart/2005/8/layout/orgChart1"/>
    <dgm:cxn modelId="{271D8005-A221-5644-AB73-9622FBDB3996}" type="presOf" srcId="{366CAC01-E103-8243-981F-64D74D262AAF}" destId="{67CDFEF7-10EB-9F47-B512-0DF007E17F00}" srcOrd="1" destOrd="0" presId="urn:microsoft.com/office/officeart/2005/8/layout/orgChart1"/>
    <dgm:cxn modelId="{7BFFE560-5379-1649-A80D-47BCAB8BB001}" srcId="{FA698C11-92ED-E74B-ABF0-E8C836608BB4}" destId="{751B5A04-D261-7A49-947B-5DFA6B3447FB}" srcOrd="0" destOrd="0" parTransId="{C1C620CF-042E-C543-B104-910B0EE0B93A}" sibTransId="{09357991-AEF2-6447-B965-51A2AFDB99CA}"/>
    <dgm:cxn modelId="{247C5C4B-EDAA-114F-8437-8E9C7F79C61E}" type="presOf" srcId="{E7AB464B-3DB7-7E4E-B86F-DEAEB82A72FC}" destId="{758F30F9-7D7E-4E45-AB34-C94B9CF07E51}" srcOrd="1" destOrd="0" presId="urn:microsoft.com/office/officeart/2005/8/layout/orgChart1"/>
    <dgm:cxn modelId="{795D875C-E98F-6A47-BC21-B490FDF6C963}" srcId="{751B5A04-D261-7A49-947B-5DFA6B3447FB}" destId="{E7AB464B-3DB7-7E4E-B86F-DEAEB82A72FC}" srcOrd="0" destOrd="0" parTransId="{FBA8B813-9503-AF4E-8CA2-272C2825EBB3}" sibTransId="{EBAE63CD-37DE-AB41-AEB1-75ED704988B1}"/>
    <dgm:cxn modelId="{C6EB8EED-0486-2349-B90D-B5D8B71589EA}" type="presOf" srcId="{A8E0F43F-86AA-8241-BAA4-286FE82D4681}" destId="{093CAD19-3ADC-EB48-805F-AD960165C82B}" srcOrd="0" destOrd="0" presId="urn:microsoft.com/office/officeart/2005/8/layout/orgChart1"/>
    <dgm:cxn modelId="{C8651125-EFD3-A347-B2D7-8EAD8CB3BAD7}" type="presOf" srcId="{5B84767D-91C7-D84A-81C7-23BAE9E66656}" destId="{21CB4AA8-AECA-AD4E-8CAE-49B328930586}" srcOrd="1" destOrd="0" presId="urn:microsoft.com/office/officeart/2005/8/layout/orgChart1"/>
    <dgm:cxn modelId="{6DD1E0F4-B611-8E48-A3FD-F73120C3BBB4}" type="presOf" srcId="{C09C3DEE-36DC-DB42-9885-99C1F3DB6E90}" destId="{066653D2-FC01-7D4D-A150-A78E8720EFA1}" srcOrd="1" destOrd="0" presId="urn:microsoft.com/office/officeart/2005/8/layout/orgChart1"/>
    <dgm:cxn modelId="{FE67A344-8BE5-6D49-A215-27B5C68E9A7A}" type="presOf" srcId="{E0F62B6A-3121-1A4C-A2AD-18B81E1B1048}" destId="{51FC90BA-E6A4-994C-952F-9AC36BA5EFD9}" srcOrd="0" destOrd="0" presId="urn:microsoft.com/office/officeart/2005/8/layout/orgChart1"/>
    <dgm:cxn modelId="{FB19A161-1E9F-0E40-B133-64CEBBEFEEBA}" type="presOf" srcId="{4BFB53C6-D0B4-554B-B24E-0EB35C6E37DD}" destId="{431FB109-3518-1C46-80B9-90C77C8C6958}" srcOrd="0" destOrd="0" presId="urn:microsoft.com/office/officeart/2005/8/layout/orgChart1"/>
    <dgm:cxn modelId="{CE6E43C4-8B15-6445-86F3-7D8187A59404}" type="presOf" srcId="{09BE06F8-1C44-694C-8659-E3732D4D2EA2}" destId="{1E2E3B03-5EB6-0A44-B849-4EE02B185A3A}" srcOrd="0" destOrd="0" presId="urn:microsoft.com/office/officeart/2005/8/layout/orgChart1"/>
    <dgm:cxn modelId="{6F0C1DEC-BD7A-204D-BD31-7FF89C907ADD}" type="presOf" srcId="{41A21770-A3AC-5242-B6A1-B81E7DDBED49}" destId="{0C29E5C1-BCBB-7841-A8E5-7DA440402A18}" srcOrd="1" destOrd="0" presId="urn:microsoft.com/office/officeart/2005/8/layout/orgChart1"/>
    <dgm:cxn modelId="{DA6D7895-57F8-0B4B-B4E9-9A4FC400B4B9}" srcId="{E7AB464B-3DB7-7E4E-B86F-DEAEB82A72FC}" destId="{41A21770-A3AC-5242-B6A1-B81E7DDBED49}" srcOrd="0" destOrd="0" parTransId="{4BFB53C6-D0B4-554B-B24E-0EB35C6E37DD}" sibTransId="{7691F037-9064-AD49-BA4A-A7CB54893E69}"/>
    <dgm:cxn modelId="{F53EE2FC-C3C3-F34C-AF3F-40FCEFEF3B13}" type="presOf" srcId="{35E1AE09-F4DB-D649-AD26-4EBB4CC22C3B}" destId="{D22A53C6-EA07-5A43-A0BA-7E7E3AC735EB}" srcOrd="0" destOrd="0" presId="urn:microsoft.com/office/officeart/2005/8/layout/orgChart1"/>
    <dgm:cxn modelId="{3FCC5EF2-B8C2-3148-B540-5A919C35FE09}" srcId="{751B5A04-D261-7A49-947B-5DFA6B3447FB}" destId="{5B84767D-91C7-D84A-81C7-23BAE9E66656}" srcOrd="2" destOrd="0" parTransId="{48E97FEB-CF76-0148-8580-FCCC54FC2A2F}" sibTransId="{33134F01-2430-B441-8E8D-C3B1730AF426}"/>
    <dgm:cxn modelId="{E152D0AE-CEE5-6949-B863-0342DED13A0F}" srcId="{366CAC01-E103-8243-981F-64D74D262AAF}" destId="{35E1AE09-F4DB-D649-AD26-4EBB4CC22C3B}" srcOrd="0" destOrd="0" parTransId="{A295BEEB-CA4F-C940-AC32-C5C1FA578D2F}" sibTransId="{9B5493FE-979A-E44F-9B84-73D1C6A8B205}"/>
    <dgm:cxn modelId="{54BD54C8-9FF0-BC45-B43C-17E71CD36F92}" type="presOf" srcId="{35E1AE09-F4DB-D649-AD26-4EBB4CC22C3B}" destId="{9C219515-0598-8144-B7DD-B438DFDA3F03}" srcOrd="1" destOrd="0" presId="urn:microsoft.com/office/officeart/2005/8/layout/orgChart1"/>
    <dgm:cxn modelId="{5A6CBD31-5A45-E54C-9682-32A1CA28719A}" type="presOf" srcId="{C09C3DEE-36DC-DB42-9885-99C1F3DB6E90}" destId="{968CB26A-9E8F-F04A-982C-12BF5BAB0C5F}" srcOrd="0" destOrd="0" presId="urn:microsoft.com/office/officeart/2005/8/layout/orgChart1"/>
    <dgm:cxn modelId="{8A0EA602-993A-6A47-84A4-B456F4673538}" type="presOf" srcId="{961DF6F0-8FBE-1F4D-AA56-9692E455B9B6}" destId="{940DC446-6655-4F41-B3E4-A0185279DB46}" srcOrd="0" destOrd="0" presId="urn:microsoft.com/office/officeart/2005/8/layout/orgChart1"/>
    <dgm:cxn modelId="{C5627683-CBC5-CF47-9829-3C5532002756}" type="presOf" srcId="{E7AB464B-3DB7-7E4E-B86F-DEAEB82A72FC}" destId="{4DD99F42-69E6-8642-913C-30E0A701CD26}" srcOrd="0" destOrd="0" presId="urn:microsoft.com/office/officeart/2005/8/layout/orgChart1"/>
    <dgm:cxn modelId="{17CA0B5C-711C-8C49-9BF1-08BCF327F5BA}" type="presOf" srcId="{366CAC01-E103-8243-981F-64D74D262AAF}" destId="{A50AFF5A-A2AE-BC48-8167-B81DC937150F}" srcOrd="0" destOrd="0" presId="urn:microsoft.com/office/officeart/2005/8/layout/orgChart1"/>
    <dgm:cxn modelId="{77F5C435-8BD9-A84A-B644-DDE2561F6C03}" type="presOf" srcId="{AF38A5D5-03A2-B74D-B8A1-D59F73DDA06E}" destId="{32167FC2-4BDD-1249-8005-BF72CF09AAA5}" srcOrd="0" destOrd="0" presId="urn:microsoft.com/office/officeart/2005/8/layout/orgChart1"/>
    <dgm:cxn modelId="{DB220EE9-39F8-6C4B-B643-66F4CDF5C45B}" type="presOf" srcId="{91387835-F9BC-6749-A598-FC9F4EDE96F9}" destId="{6919AF6C-F301-C34D-8F5F-FB9DA17CF109}" srcOrd="0" destOrd="0" presId="urn:microsoft.com/office/officeart/2005/8/layout/orgChart1"/>
    <dgm:cxn modelId="{4D96D913-F68E-5043-AC71-6FE5A2ADA4F8}" srcId="{366CAC01-E103-8243-981F-64D74D262AAF}" destId="{09BE06F8-1C44-694C-8659-E3732D4D2EA2}" srcOrd="1" destOrd="0" parTransId="{DC2BA5D3-240B-AC44-BEE9-89A178CABA7E}" sibTransId="{FE5F0B00-528E-EB4F-BC2C-7537F562788F}"/>
    <dgm:cxn modelId="{EB6E663A-82CA-524E-8847-A37FC16511F7}" type="presOf" srcId="{751B5A04-D261-7A49-947B-5DFA6B3447FB}" destId="{1814A13C-440E-AD4D-9009-5D5F2E2DA0AB}" srcOrd="1" destOrd="0" presId="urn:microsoft.com/office/officeart/2005/8/layout/orgChart1"/>
    <dgm:cxn modelId="{A2556DC2-0A35-E145-9D60-502BA7C86FFE}" type="presOf" srcId="{FA698C11-92ED-E74B-ABF0-E8C836608BB4}" destId="{C3AFD369-9D27-754D-A9B4-C2B13133689B}" srcOrd="0" destOrd="0" presId="urn:microsoft.com/office/officeart/2005/8/layout/orgChart1"/>
    <dgm:cxn modelId="{34C6BAD1-0AC7-F841-9B0C-856B88BDCD72}" srcId="{E7AB464B-3DB7-7E4E-B86F-DEAEB82A72FC}" destId="{961DF6F0-8FBE-1F4D-AA56-9692E455B9B6}" srcOrd="1" destOrd="0" parTransId="{AF38A5D5-03A2-B74D-B8A1-D59F73DDA06E}" sibTransId="{58DEF7EE-477A-834B-95E4-6B73ADB32388}"/>
    <dgm:cxn modelId="{A6334D74-5209-D749-B4FC-15215BD49738}" type="presOf" srcId="{751B5A04-D261-7A49-947B-5DFA6B3447FB}" destId="{5730006A-F491-8C40-AEC0-139062C13C9F}" srcOrd="0" destOrd="0" presId="urn:microsoft.com/office/officeart/2005/8/layout/orgChart1"/>
    <dgm:cxn modelId="{4A0FE10E-5DDF-7745-A51A-FC98624B6DA3}" type="presOf" srcId="{41A21770-A3AC-5242-B6A1-B81E7DDBED49}" destId="{1EAA68A8-2944-B242-B3BD-A63D7A85913E}" srcOrd="0" destOrd="0" presId="urn:microsoft.com/office/officeart/2005/8/layout/orgChart1"/>
    <dgm:cxn modelId="{F45CA426-2F36-9D4A-9033-50EF37C43960}" type="presOf" srcId="{DC2BA5D3-240B-AC44-BEE9-89A178CABA7E}" destId="{F5A6AF1E-3B0B-1741-BF65-D3B9703922D2}" srcOrd="0" destOrd="0" presId="urn:microsoft.com/office/officeart/2005/8/layout/orgChart1"/>
    <dgm:cxn modelId="{7DAC209A-A999-0E41-B01E-DF8B277E1DA0}" type="presOf" srcId="{48E97FEB-CF76-0148-8580-FCCC54FC2A2F}" destId="{8A64CDD6-08CC-094B-9E2E-E243C618D3DF}" srcOrd="0" destOrd="0" presId="urn:microsoft.com/office/officeart/2005/8/layout/orgChart1"/>
    <dgm:cxn modelId="{5984DF01-9FFB-1542-A1D1-2B2441D0D45E}" srcId="{751B5A04-D261-7A49-947B-5DFA6B3447FB}" destId="{366CAC01-E103-8243-981F-64D74D262AAF}" srcOrd="1" destOrd="0" parTransId="{91387835-F9BC-6749-A598-FC9F4EDE96F9}" sibTransId="{FDD740FD-62B2-674B-B904-3560F14E3DE9}"/>
    <dgm:cxn modelId="{5B3DDE80-9CD7-7745-985C-1ADFF7009200}" type="presParOf" srcId="{C3AFD369-9D27-754D-A9B4-C2B13133689B}" destId="{5AFB6260-4A60-6141-B605-BDA9E08C6786}" srcOrd="0" destOrd="0" presId="urn:microsoft.com/office/officeart/2005/8/layout/orgChart1"/>
    <dgm:cxn modelId="{AA76816B-83F9-6642-BC90-E9535BE80D8A}" type="presParOf" srcId="{5AFB6260-4A60-6141-B605-BDA9E08C6786}" destId="{C30CEF2A-F44C-DC47-A7F6-1A12D34DA871}" srcOrd="0" destOrd="0" presId="urn:microsoft.com/office/officeart/2005/8/layout/orgChart1"/>
    <dgm:cxn modelId="{ADDFDD16-3986-6C4E-89A4-09121B319DF1}" type="presParOf" srcId="{C30CEF2A-F44C-DC47-A7F6-1A12D34DA871}" destId="{5730006A-F491-8C40-AEC0-139062C13C9F}" srcOrd="0" destOrd="0" presId="urn:microsoft.com/office/officeart/2005/8/layout/orgChart1"/>
    <dgm:cxn modelId="{B5C57E0C-E4EE-9147-B7B5-B7638A2DCDDA}" type="presParOf" srcId="{C30CEF2A-F44C-DC47-A7F6-1A12D34DA871}" destId="{1814A13C-440E-AD4D-9009-5D5F2E2DA0AB}" srcOrd="1" destOrd="0" presId="urn:microsoft.com/office/officeart/2005/8/layout/orgChart1"/>
    <dgm:cxn modelId="{A67B6257-9C63-134D-8E29-699BF664CBFD}" type="presParOf" srcId="{5AFB6260-4A60-6141-B605-BDA9E08C6786}" destId="{EB48E63F-B35F-864E-A187-EE89D4D9B8B0}" srcOrd="1" destOrd="0" presId="urn:microsoft.com/office/officeart/2005/8/layout/orgChart1"/>
    <dgm:cxn modelId="{B7E94F32-9A22-0E4C-AE1A-B2F1881D8CB6}" type="presParOf" srcId="{EB48E63F-B35F-864E-A187-EE89D4D9B8B0}" destId="{2520F24E-8721-8A4C-A2B1-CFAE3CEB197A}" srcOrd="0" destOrd="0" presId="urn:microsoft.com/office/officeart/2005/8/layout/orgChart1"/>
    <dgm:cxn modelId="{E6C7FE8F-B587-5E49-AD7C-0A5E7A57BC90}" type="presParOf" srcId="{EB48E63F-B35F-864E-A187-EE89D4D9B8B0}" destId="{E6EB150B-E8FF-7047-8F60-4EDFE7B9445C}" srcOrd="1" destOrd="0" presId="urn:microsoft.com/office/officeart/2005/8/layout/orgChart1"/>
    <dgm:cxn modelId="{0658E2CF-A0B5-A148-9C85-CF11989D35B9}" type="presParOf" srcId="{E6EB150B-E8FF-7047-8F60-4EDFE7B9445C}" destId="{3619B6B1-A33C-804B-A74E-1ECD709378C8}" srcOrd="0" destOrd="0" presId="urn:microsoft.com/office/officeart/2005/8/layout/orgChart1"/>
    <dgm:cxn modelId="{3CDA1333-C36A-4D48-B131-D38086F1D086}" type="presParOf" srcId="{3619B6B1-A33C-804B-A74E-1ECD709378C8}" destId="{4DD99F42-69E6-8642-913C-30E0A701CD26}" srcOrd="0" destOrd="0" presId="urn:microsoft.com/office/officeart/2005/8/layout/orgChart1"/>
    <dgm:cxn modelId="{A3228EDE-F7D6-AF43-9221-CA3E389499E5}" type="presParOf" srcId="{3619B6B1-A33C-804B-A74E-1ECD709378C8}" destId="{758F30F9-7D7E-4E45-AB34-C94B9CF07E51}" srcOrd="1" destOrd="0" presId="urn:microsoft.com/office/officeart/2005/8/layout/orgChart1"/>
    <dgm:cxn modelId="{958F9480-292F-A34F-8663-3E2CEAF2857A}" type="presParOf" srcId="{E6EB150B-E8FF-7047-8F60-4EDFE7B9445C}" destId="{6277704E-0E16-344F-9C9D-4A3168BD059C}" srcOrd="1" destOrd="0" presId="urn:microsoft.com/office/officeart/2005/8/layout/orgChart1"/>
    <dgm:cxn modelId="{2570C2F6-E4DF-D742-B7E0-CA819A9A55F5}" type="presParOf" srcId="{6277704E-0E16-344F-9C9D-4A3168BD059C}" destId="{431FB109-3518-1C46-80B9-90C77C8C6958}" srcOrd="0" destOrd="0" presId="urn:microsoft.com/office/officeart/2005/8/layout/orgChart1"/>
    <dgm:cxn modelId="{93ED70BE-FA93-1741-96DE-F5E19F81242C}" type="presParOf" srcId="{6277704E-0E16-344F-9C9D-4A3168BD059C}" destId="{CF30805B-E5BE-FB4E-BD32-1FE80CA19A2B}" srcOrd="1" destOrd="0" presId="urn:microsoft.com/office/officeart/2005/8/layout/orgChart1"/>
    <dgm:cxn modelId="{0EF0A57A-BD0E-5648-8954-C2DF3FF2BF3D}" type="presParOf" srcId="{CF30805B-E5BE-FB4E-BD32-1FE80CA19A2B}" destId="{0E5689CC-0B60-5740-BB29-B12A043A5FD9}" srcOrd="0" destOrd="0" presId="urn:microsoft.com/office/officeart/2005/8/layout/orgChart1"/>
    <dgm:cxn modelId="{D90B1BDA-9403-C246-87F4-6DE58FE0F564}" type="presParOf" srcId="{0E5689CC-0B60-5740-BB29-B12A043A5FD9}" destId="{1EAA68A8-2944-B242-B3BD-A63D7A85913E}" srcOrd="0" destOrd="0" presId="urn:microsoft.com/office/officeart/2005/8/layout/orgChart1"/>
    <dgm:cxn modelId="{8AE4CD9B-5D2B-D244-A939-2CBFEDD01021}" type="presParOf" srcId="{0E5689CC-0B60-5740-BB29-B12A043A5FD9}" destId="{0C29E5C1-BCBB-7841-A8E5-7DA440402A18}" srcOrd="1" destOrd="0" presId="urn:microsoft.com/office/officeart/2005/8/layout/orgChart1"/>
    <dgm:cxn modelId="{445345D4-666B-2642-B7B2-730C0F175EE7}" type="presParOf" srcId="{CF30805B-E5BE-FB4E-BD32-1FE80CA19A2B}" destId="{869CD404-C9B5-034C-B1E9-BE29DCDB6E9F}" srcOrd="1" destOrd="0" presId="urn:microsoft.com/office/officeart/2005/8/layout/orgChart1"/>
    <dgm:cxn modelId="{945C7519-F06C-8848-AEF4-B8E3BBC871AA}" type="presParOf" srcId="{CF30805B-E5BE-FB4E-BD32-1FE80CA19A2B}" destId="{3744EE1E-629E-F04C-94C0-74D79EC61649}" srcOrd="2" destOrd="0" presId="urn:microsoft.com/office/officeart/2005/8/layout/orgChart1"/>
    <dgm:cxn modelId="{A4EE80EF-530B-4C41-B4A2-063BBCE028D8}" type="presParOf" srcId="{6277704E-0E16-344F-9C9D-4A3168BD059C}" destId="{32167FC2-4BDD-1249-8005-BF72CF09AAA5}" srcOrd="2" destOrd="0" presId="urn:microsoft.com/office/officeart/2005/8/layout/orgChart1"/>
    <dgm:cxn modelId="{D3460A12-DFE6-5D47-8E84-7C388C0B681D}" type="presParOf" srcId="{6277704E-0E16-344F-9C9D-4A3168BD059C}" destId="{57959757-CAF5-0F4A-A2A9-472371E98D43}" srcOrd="3" destOrd="0" presId="urn:microsoft.com/office/officeart/2005/8/layout/orgChart1"/>
    <dgm:cxn modelId="{70435DD2-6C8D-4544-A168-A609EAEED118}" type="presParOf" srcId="{57959757-CAF5-0F4A-A2A9-472371E98D43}" destId="{08C6BA41-D22B-0E4D-90EB-31AE90B59BB0}" srcOrd="0" destOrd="0" presId="urn:microsoft.com/office/officeart/2005/8/layout/orgChart1"/>
    <dgm:cxn modelId="{AE889F9C-2DFF-7646-B778-D94BC9C741F1}" type="presParOf" srcId="{08C6BA41-D22B-0E4D-90EB-31AE90B59BB0}" destId="{940DC446-6655-4F41-B3E4-A0185279DB46}" srcOrd="0" destOrd="0" presId="urn:microsoft.com/office/officeart/2005/8/layout/orgChart1"/>
    <dgm:cxn modelId="{4C8FCB92-C30B-1A42-983A-253FEAF877EF}" type="presParOf" srcId="{08C6BA41-D22B-0E4D-90EB-31AE90B59BB0}" destId="{49D6B8BC-F259-BA49-97DF-F24B4520879B}" srcOrd="1" destOrd="0" presId="urn:microsoft.com/office/officeart/2005/8/layout/orgChart1"/>
    <dgm:cxn modelId="{851DBFA5-15CE-BE46-BB39-87033EB73266}" type="presParOf" srcId="{57959757-CAF5-0F4A-A2A9-472371E98D43}" destId="{E3C57540-DD24-1D41-8374-4EE4776D5870}" srcOrd="1" destOrd="0" presId="urn:microsoft.com/office/officeart/2005/8/layout/orgChart1"/>
    <dgm:cxn modelId="{19ACF9E0-AFDA-D643-9C12-952537214E44}" type="presParOf" srcId="{57959757-CAF5-0F4A-A2A9-472371E98D43}" destId="{D191F7E5-BB61-834D-B6AE-8016567CBAC9}" srcOrd="2" destOrd="0" presId="urn:microsoft.com/office/officeart/2005/8/layout/orgChart1"/>
    <dgm:cxn modelId="{05B339F1-8B4D-FA48-BE31-4754EB17EE9F}" type="presParOf" srcId="{E6EB150B-E8FF-7047-8F60-4EDFE7B9445C}" destId="{D1DAB093-892B-CC4C-A378-9C5D88775E60}" srcOrd="2" destOrd="0" presId="urn:microsoft.com/office/officeart/2005/8/layout/orgChart1"/>
    <dgm:cxn modelId="{470E1D65-C598-CA49-B0FE-297B5EAF9BF3}" type="presParOf" srcId="{EB48E63F-B35F-864E-A187-EE89D4D9B8B0}" destId="{6919AF6C-F301-C34D-8F5F-FB9DA17CF109}" srcOrd="2" destOrd="0" presId="urn:microsoft.com/office/officeart/2005/8/layout/orgChart1"/>
    <dgm:cxn modelId="{6E16AD76-8898-0844-9FA4-15B0EA292FF9}" type="presParOf" srcId="{EB48E63F-B35F-864E-A187-EE89D4D9B8B0}" destId="{D23E06D8-0CA1-A847-B619-C8DEE17425D7}" srcOrd="3" destOrd="0" presId="urn:microsoft.com/office/officeart/2005/8/layout/orgChart1"/>
    <dgm:cxn modelId="{D0EDB9A1-99E1-F248-B279-4C3D05E2706A}" type="presParOf" srcId="{D23E06D8-0CA1-A847-B619-C8DEE17425D7}" destId="{A31ED27B-23B6-7342-BDDC-C93394CCCEC5}" srcOrd="0" destOrd="0" presId="urn:microsoft.com/office/officeart/2005/8/layout/orgChart1"/>
    <dgm:cxn modelId="{CC1725A9-D98B-5F4C-9A4E-A58F388AEB6E}" type="presParOf" srcId="{A31ED27B-23B6-7342-BDDC-C93394CCCEC5}" destId="{A50AFF5A-A2AE-BC48-8167-B81DC937150F}" srcOrd="0" destOrd="0" presId="urn:microsoft.com/office/officeart/2005/8/layout/orgChart1"/>
    <dgm:cxn modelId="{16EB131E-613D-F04C-924D-F30F8711B4B2}" type="presParOf" srcId="{A31ED27B-23B6-7342-BDDC-C93394CCCEC5}" destId="{67CDFEF7-10EB-9F47-B512-0DF007E17F00}" srcOrd="1" destOrd="0" presId="urn:microsoft.com/office/officeart/2005/8/layout/orgChart1"/>
    <dgm:cxn modelId="{78F816BD-2363-DA48-9538-734E693D783D}" type="presParOf" srcId="{D23E06D8-0CA1-A847-B619-C8DEE17425D7}" destId="{05EEB7BC-B535-9A44-B591-9C90B71A8B7E}" srcOrd="1" destOrd="0" presId="urn:microsoft.com/office/officeart/2005/8/layout/orgChart1"/>
    <dgm:cxn modelId="{8494A18B-94D7-9D49-AD66-8363BCF9DB0E}" type="presParOf" srcId="{05EEB7BC-B535-9A44-B591-9C90B71A8B7E}" destId="{CDED7A30-2F28-B345-BA57-ECD2AACCA7E2}" srcOrd="0" destOrd="0" presId="urn:microsoft.com/office/officeart/2005/8/layout/orgChart1"/>
    <dgm:cxn modelId="{41D683BA-A19E-DD41-B7FE-F6409286459E}" type="presParOf" srcId="{05EEB7BC-B535-9A44-B591-9C90B71A8B7E}" destId="{4FCE8DDA-16F1-7041-A861-4681C86E83DA}" srcOrd="1" destOrd="0" presId="urn:microsoft.com/office/officeart/2005/8/layout/orgChart1"/>
    <dgm:cxn modelId="{F1B3680A-1DDE-BE47-88F4-1482691D6571}" type="presParOf" srcId="{4FCE8DDA-16F1-7041-A861-4681C86E83DA}" destId="{0A2D63F1-2E20-5B46-ACE6-249940C2F68A}" srcOrd="0" destOrd="0" presId="urn:microsoft.com/office/officeart/2005/8/layout/orgChart1"/>
    <dgm:cxn modelId="{44D1CE70-6B0B-C542-9E34-F67E35B8B2D7}" type="presParOf" srcId="{0A2D63F1-2E20-5B46-ACE6-249940C2F68A}" destId="{D22A53C6-EA07-5A43-A0BA-7E7E3AC735EB}" srcOrd="0" destOrd="0" presId="urn:microsoft.com/office/officeart/2005/8/layout/orgChart1"/>
    <dgm:cxn modelId="{F6FE05A9-C016-0A46-8FBD-C4814056C17F}" type="presParOf" srcId="{0A2D63F1-2E20-5B46-ACE6-249940C2F68A}" destId="{9C219515-0598-8144-B7DD-B438DFDA3F03}" srcOrd="1" destOrd="0" presId="urn:microsoft.com/office/officeart/2005/8/layout/orgChart1"/>
    <dgm:cxn modelId="{B0BF8F87-FF7C-B74D-BBBD-A80EB38032A4}" type="presParOf" srcId="{4FCE8DDA-16F1-7041-A861-4681C86E83DA}" destId="{C94DD842-3C50-A141-A582-B150AD57243C}" srcOrd="1" destOrd="0" presId="urn:microsoft.com/office/officeart/2005/8/layout/orgChart1"/>
    <dgm:cxn modelId="{D27758CA-420B-E04A-BF50-6DEF44810A58}" type="presParOf" srcId="{4FCE8DDA-16F1-7041-A861-4681C86E83DA}" destId="{03A3F4B1-F31E-1A4F-8948-DF1C62429AB4}" srcOrd="2" destOrd="0" presId="urn:microsoft.com/office/officeart/2005/8/layout/orgChart1"/>
    <dgm:cxn modelId="{FEE6948B-8236-C44E-9F09-5A09B58389EF}" type="presParOf" srcId="{05EEB7BC-B535-9A44-B591-9C90B71A8B7E}" destId="{F5A6AF1E-3B0B-1741-BF65-D3B9703922D2}" srcOrd="2" destOrd="0" presId="urn:microsoft.com/office/officeart/2005/8/layout/orgChart1"/>
    <dgm:cxn modelId="{59EF833F-09AC-AB42-82CB-178441AB0E3F}" type="presParOf" srcId="{05EEB7BC-B535-9A44-B591-9C90B71A8B7E}" destId="{0202428B-8B9A-E144-A705-231609D9B6F5}" srcOrd="3" destOrd="0" presId="urn:microsoft.com/office/officeart/2005/8/layout/orgChart1"/>
    <dgm:cxn modelId="{96BD9879-4DB7-364A-9502-2A6C09174460}" type="presParOf" srcId="{0202428B-8B9A-E144-A705-231609D9B6F5}" destId="{606D4108-59FB-6C4D-8FFE-D6136AB6DA72}" srcOrd="0" destOrd="0" presId="urn:microsoft.com/office/officeart/2005/8/layout/orgChart1"/>
    <dgm:cxn modelId="{709E3002-468F-6C46-87D9-643A30CE120F}" type="presParOf" srcId="{606D4108-59FB-6C4D-8FFE-D6136AB6DA72}" destId="{1E2E3B03-5EB6-0A44-B849-4EE02B185A3A}" srcOrd="0" destOrd="0" presId="urn:microsoft.com/office/officeart/2005/8/layout/orgChart1"/>
    <dgm:cxn modelId="{4CA96A34-A6EB-9B49-916C-A4509FDBDACC}" type="presParOf" srcId="{606D4108-59FB-6C4D-8FFE-D6136AB6DA72}" destId="{988C5FEB-84B7-174B-AD56-982E9CBDD412}" srcOrd="1" destOrd="0" presId="urn:microsoft.com/office/officeart/2005/8/layout/orgChart1"/>
    <dgm:cxn modelId="{72CAF05E-7DFF-204F-86E0-03063D0BCFE4}" type="presParOf" srcId="{0202428B-8B9A-E144-A705-231609D9B6F5}" destId="{E589E525-59FB-B449-B8B5-F92EF0E33E4C}" srcOrd="1" destOrd="0" presId="urn:microsoft.com/office/officeart/2005/8/layout/orgChart1"/>
    <dgm:cxn modelId="{241416F1-738E-2945-9D72-6A1BC7A597EB}" type="presParOf" srcId="{0202428B-8B9A-E144-A705-231609D9B6F5}" destId="{B217EFB9-D789-4441-94F4-81D1E9214DDE}" srcOrd="2" destOrd="0" presId="urn:microsoft.com/office/officeart/2005/8/layout/orgChart1"/>
    <dgm:cxn modelId="{1B9D9278-B167-C74F-8284-B6D9122357DB}" type="presParOf" srcId="{D23E06D8-0CA1-A847-B619-C8DEE17425D7}" destId="{D2B1238A-D364-4847-BBE9-8724B189B9A1}" srcOrd="2" destOrd="0" presId="urn:microsoft.com/office/officeart/2005/8/layout/orgChart1"/>
    <dgm:cxn modelId="{B5D35B6E-E08B-FE44-B335-180006A050C7}" type="presParOf" srcId="{EB48E63F-B35F-864E-A187-EE89D4D9B8B0}" destId="{8A64CDD6-08CC-094B-9E2E-E243C618D3DF}" srcOrd="4" destOrd="0" presId="urn:microsoft.com/office/officeart/2005/8/layout/orgChart1"/>
    <dgm:cxn modelId="{79956700-E80A-9F42-ABCA-0A8DE6BF6B1B}" type="presParOf" srcId="{EB48E63F-B35F-864E-A187-EE89D4D9B8B0}" destId="{EE80723B-E1A8-694F-A8E0-71D367E41347}" srcOrd="5" destOrd="0" presId="urn:microsoft.com/office/officeart/2005/8/layout/orgChart1"/>
    <dgm:cxn modelId="{424242FE-1B34-2E47-89C4-43E7525E0B0C}" type="presParOf" srcId="{EE80723B-E1A8-694F-A8E0-71D367E41347}" destId="{ECD6028D-B15F-714D-B50B-C016138931BC}" srcOrd="0" destOrd="0" presId="urn:microsoft.com/office/officeart/2005/8/layout/orgChart1"/>
    <dgm:cxn modelId="{BA5C30EF-768E-614D-97A7-A64312F81A02}" type="presParOf" srcId="{ECD6028D-B15F-714D-B50B-C016138931BC}" destId="{6F4EE50B-A180-244A-BE3D-56577D549D90}" srcOrd="0" destOrd="0" presId="urn:microsoft.com/office/officeart/2005/8/layout/orgChart1"/>
    <dgm:cxn modelId="{1008812A-EB8F-E745-9548-9874D3A2B967}" type="presParOf" srcId="{ECD6028D-B15F-714D-B50B-C016138931BC}" destId="{21CB4AA8-AECA-AD4E-8CAE-49B328930586}" srcOrd="1" destOrd="0" presId="urn:microsoft.com/office/officeart/2005/8/layout/orgChart1"/>
    <dgm:cxn modelId="{0E682B7D-C6EE-914A-B73D-B9681AE50139}" type="presParOf" srcId="{EE80723B-E1A8-694F-A8E0-71D367E41347}" destId="{C01072B2-D34C-DF40-8C30-0A4BF52F529F}" srcOrd="1" destOrd="0" presId="urn:microsoft.com/office/officeart/2005/8/layout/orgChart1"/>
    <dgm:cxn modelId="{70677678-0B0F-6D4B-97FC-2BA731BA3B2E}" type="presParOf" srcId="{C01072B2-D34C-DF40-8C30-0A4BF52F529F}" destId="{093CAD19-3ADC-EB48-805F-AD960165C82B}" srcOrd="0" destOrd="0" presId="urn:microsoft.com/office/officeart/2005/8/layout/orgChart1"/>
    <dgm:cxn modelId="{CC6CC954-919B-3C43-9C13-D75FBB7EEB2D}" type="presParOf" srcId="{C01072B2-D34C-DF40-8C30-0A4BF52F529F}" destId="{6F87822C-739F-624C-AAE1-E2E2A7D7AC9F}" srcOrd="1" destOrd="0" presId="urn:microsoft.com/office/officeart/2005/8/layout/orgChart1"/>
    <dgm:cxn modelId="{286B676C-F1F2-2146-AAAC-3BCFF729825F}" type="presParOf" srcId="{6F87822C-739F-624C-AAE1-E2E2A7D7AC9F}" destId="{A24764D9-AEB7-304C-AE72-1898D8605EAC}" srcOrd="0" destOrd="0" presId="urn:microsoft.com/office/officeart/2005/8/layout/orgChart1"/>
    <dgm:cxn modelId="{6DAFF837-502E-DE44-9D5E-6ECC2CDF10EA}" type="presParOf" srcId="{A24764D9-AEB7-304C-AE72-1898D8605EAC}" destId="{968CB26A-9E8F-F04A-982C-12BF5BAB0C5F}" srcOrd="0" destOrd="0" presId="urn:microsoft.com/office/officeart/2005/8/layout/orgChart1"/>
    <dgm:cxn modelId="{48494035-844E-F341-B04C-7F0D6EC3EF8A}" type="presParOf" srcId="{A24764D9-AEB7-304C-AE72-1898D8605EAC}" destId="{066653D2-FC01-7D4D-A150-A78E8720EFA1}" srcOrd="1" destOrd="0" presId="urn:microsoft.com/office/officeart/2005/8/layout/orgChart1"/>
    <dgm:cxn modelId="{EE56FE9F-397B-1344-838D-1DCB9A84D735}" type="presParOf" srcId="{6F87822C-739F-624C-AAE1-E2E2A7D7AC9F}" destId="{63F6DA26-A6C4-F942-AD59-5A752E068227}" srcOrd="1" destOrd="0" presId="urn:microsoft.com/office/officeart/2005/8/layout/orgChart1"/>
    <dgm:cxn modelId="{2BF20DBC-42D2-E341-982E-1B6693B5422B}" type="presParOf" srcId="{6F87822C-739F-624C-AAE1-E2E2A7D7AC9F}" destId="{7DF00025-D8BB-C64E-A06E-467BE891CBFB}" srcOrd="2" destOrd="0" presId="urn:microsoft.com/office/officeart/2005/8/layout/orgChart1"/>
    <dgm:cxn modelId="{EABAF72D-28B9-1F44-8395-C312A0981C53}" type="presParOf" srcId="{C01072B2-D34C-DF40-8C30-0A4BF52F529F}" destId="{FAB45F0A-1697-FA4A-9145-777A066EAF05}" srcOrd="2" destOrd="0" presId="urn:microsoft.com/office/officeart/2005/8/layout/orgChart1"/>
    <dgm:cxn modelId="{B547D08B-0A18-454D-9848-FA4FDDDA91DC}" type="presParOf" srcId="{C01072B2-D34C-DF40-8C30-0A4BF52F529F}" destId="{15C886E8-E076-EC4B-98AC-232BBC50B822}" srcOrd="3" destOrd="0" presId="urn:microsoft.com/office/officeart/2005/8/layout/orgChart1"/>
    <dgm:cxn modelId="{B9ED69A5-FB8C-C842-869E-65975E01CF9F}" type="presParOf" srcId="{15C886E8-E076-EC4B-98AC-232BBC50B822}" destId="{769CF32A-E1E7-B64F-A001-D214AFAB3A1F}" srcOrd="0" destOrd="0" presId="urn:microsoft.com/office/officeart/2005/8/layout/orgChart1"/>
    <dgm:cxn modelId="{E7F875F6-D1AD-D549-A3E8-DB8C73226BA8}" type="presParOf" srcId="{769CF32A-E1E7-B64F-A001-D214AFAB3A1F}" destId="{51FC90BA-E6A4-994C-952F-9AC36BA5EFD9}" srcOrd="0" destOrd="0" presId="urn:microsoft.com/office/officeart/2005/8/layout/orgChart1"/>
    <dgm:cxn modelId="{EC408E51-0C45-D049-97BF-654D92211E4F}" type="presParOf" srcId="{769CF32A-E1E7-B64F-A001-D214AFAB3A1F}" destId="{D8D25A1C-794C-3747-BD03-C1CC30BE1CED}" srcOrd="1" destOrd="0" presId="urn:microsoft.com/office/officeart/2005/8/layout/orgChart1"/>
    <dgm:cxn modelId="{863583F6-9C3F-8B47-953B-FB540A52A2E2}" type="presParOf" srcId="{15C886E8-E076-EC4B-98AC-232BBC50B822}" destId="{0F35B0B7-53EE-3847-83B6-92FBA7172A71}" srcOrd="1" destOrd="0" presId="urn:microsoft.com/office/officeart/2005/8/layout/orgChart1"/>
    <dgm:cxn modelId="{1812E680-481C-534A-A54B-F57DD4C2AA86}" type="presParOf" srcId="{15C886E8-E076-EC4B-98AC-232BBC50B822}" destId="{640CB8A6-FB52-804C-9D6E-832278CA324B}" srcOrd="2" destOrd="0" presId="urn:microsoft.com/office/officeart/2005/8/layout/orgChart1"/>
    <dgm:cxn modelId="{24002B35-A195-C94C-BB43-168DC89662E9}" type="presParOf" srcId="{EE80723B-E1A8-694F-A8E0-71D367E41347}" destId="{D0A8197C-857F-A748-808E-B69642D8FF36}" srcOrd="2" destOrd="0" presId="urn:microsoft.com/office/officeart/2005/8/layout/orgChart1"/>
    <dgm:cxn modelId="{54475181-3654-574F-9E4B-51F29E04865B}" type="presParOf" srcId="{5AFB6260-4A60-6141-B605-BDA9E08C6786}" destId="{5B3EDB09-0CCA-034E-8291-48265408FF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45F0A-1697-FA4A-9145-777A066EAF05}">
      <dsp:nvSpPr>
        <dsp:cNvPr id="0" name=""/>
        <dsp:cNvSpPr/>
      </dsp:nvSpPr>
      <dsp:spPr>
        <a:xfrm>
          <a:off x="7139181" y="2399825"/>
          <a:ext cx="297440" cy="2320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039"/>
              </a:lnTo>
              <a:lnTo>
                <a:pt x="297440" y="232003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3CAD19-3ADC-EB48-805F-AD960165C82B}">
      <dsp:nvSpPr>
        <dsp:cNvPr id="0" name=""/>
        <dsp:cNvSpPr/>
      </dsp:nvSpPr>
      <dsp:spPr>
        <a:xfrm>
          <a:off x="7139181" y="2399825"/>
          <a:ext cx="297440" cy="912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152"/>
              </a:lnTo>
              <a:lnTo>
                <a:pt x="297440" y="91215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4CDD6-08CC-094B-9E2E-E243C618D3DF}">
      <dsp:nvSpPr>
        <dsp:cNvPr id="0" name=""/>
        <dsp:cNvSpPr/>
      </dsp:nvSpPr>
      <dsp:spPr>
        <a:xfrm>
          <a:off x="5533000" y="991938"/>
          <a:ext cx="2399356" cy="416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08"/>
              </a:lnTo>
              <a:lnTo>
                <a:pt x="2399356" y="208208"/>
              </a:lnTo>
              <a:lnTo>
                <a:pt x="2399356" y="41641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6AF1E-3B0B-1741-BF65-D3B9703922D2}">
      <dsp:nvSpPr>
        <dsp:cNvPr id="0" name=""/>
        <dsp:cNvSpPr/>
      </dsp:nvSpPr>
      <dsp:spPr>
        <a:xfrm>
          <a:off x="4739824" y="2399825"/>
          <a:ext cx="297440" cy="2320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039"/>
              </a:lnTo>
              <a:lnTo>
                <a:pt x="297440" y="232003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D7A30-2F28-B345-BA57-ECD2AACCA7E2}">
      <dsp:nvSpPr>
        <dsp:cNvPr id="0" name=""/>
        <dsp:cNvSpPr/>
      </dsp:nvSpPr>
      <dsp:spPr>
        <a:xfrm>
          <a:off x="4739824" y="2399825"/>
          <a:ext cx="297440" cy="912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152"/>
              </a:lnTo>
              <a:lnTo>
                <a:pt x="297440" y="91215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9AF6C-F301-C34D-8F5F-FB9DA17CF109}">
      <dsp:nvSpPr>
        <dsp:cNvPr id="0" name=""/>
        <dsp:cNvSpPr/>
      </dsp:nvSpPr>
      <dsp:spPr>
        <a:xfrm>
          <a:off x="5487280" y="991938"/>
          <a:ext cx="91440" cy="4164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641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67FC2-4BDD-1249-8005-BF72CF09AAA5}">
      <dsp:nvSpPr>
        <dsp:cNvPr id="0" name=""/>
        <dsp:cNvSpPr/>
      </dsp:nvSpPr>
      <dsp:spPr>
        <a:xfrm>
          <a:off x="2072890" y="2399825"/>
          <a:ext cx="267577" cy="1052792"/>
        </a:xfrm>
        <a:custGeom>
          <a:avLst/>
          <a:gdLst/>
          <a:ahLst/>
          <a:cxnLst/>
          <a:rect l="0" t="0" r="0" b="0"/>
          <a:pathLst>
            <a:path>
              <a:moveTo>
                <a:pt x="267577" y="0"/>
              </a:moveTo>
              <a:lnTo>
                <a:pt x="267577" y="1052792"/>
              </a:lnTo>
              <a:lnTo>
                <a:pt x="0" y="105279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1FB109-3518-1C46-80B9-90C77C8C6958}">
      <dsp:nvSpPr>
        <dsp:cNvPr id="0" name=""/>
        <dsp:cNvSpPr/>
      </dsp:nvSpPr>
      <dsp:spPr>
        <a:xfrm>
          <a:off x="2340468" y="2399825"/>
          <a:ext cx="331150" cy="1030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0176"/>
              </a:lnTo>
              <a:lnTo>
                <a:pt x="331150" y="10301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0F24E-8721-8A4C-A2B1-CFAE3CEB197A}">
      <dsp:nvSpPr>
        <dsp:cNvPr id="0" name=""/>
        <dsp:cNvSpPr/>
      </dsp:nvSpPr>
      <dsp:spPr>
        <a:xfrm>
          <a:off x="3133643" y="991938"/>
          <a:ext cx="2399356" cy="416417"/>
        </a:xfrm>
        <a:custGeom>
          <a:avLst/>
          <a:gdLst/>
          <a:ahLst/>
          <a:cxnLst/>
          <a:rect l="0" t="0" r="0" b="0"/>
          <a:pathLst>
            <a:path>
              <a:moveTo>
                <a:pt x="2399356" y="0"/>
              </a:moveTo>
              <a:lnTo>
                <a:pt x="2399356" y="208208"/>
              </a:lnTo>
              <a:lnTo>
                <a:pt x="0" y="208208"/>
              </a:lnTo>
              <a:lnTo>
                <a:pt x="0" y="41641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0006A-F491-8C40-AEC0-139062C13C9F}">
      <dsp:nvSpPr>
        <dsp:cNvPr id="0" name=""/>
        <dsp:cNvSpPr/>
      </dsp:nvSpPr>
      <dsp:spPr>
        <a:xfrm>
          <a:off x="4541530" y="468"/>
          <a:ext cx="1982939" cy="991469"/>
        </a:xfrm>
        <a:prstGeom prst="rect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smtClean="0">
              <a:solidFill>
                <a:schemeClr val="tx1"/>
              </a:solidFill>
            </a:rPr>
            <a:t>Jar</a:t>
          </a:r>
          <a:endParaRPr lang="fr-FR" sz="6500" kern="1200" dirty="0">
            <a:solidFill>
              <a:schemeClr val="tx1"/>
            </a:solidFill>
          </a:endParaRPr>
        </a:p>
      </dsp:txBody>
      <dsp:txXfrm>
        <a:off x="4541530" y="468"/>
        <a:ext cx="1982939" cy="991469"/>
      </dsp:txXfrm>
    </dsp:sp>
    <dsp:sp modelId="{4DD99F42-69E6-8642-913C-30E0A701CD26}">
      <dsp:nvSpPr>
        <dsp:cNvPr id="0" name=""/>
        <dsp:cNvSpPr/>
      </dsp:nvSpPr>
      <dsp:spPr>
        <a:xfrm>
          <a:off x="2142174" y="1408355"/>
          <a:ext cx="1982939" cy="991469"/>
        </a:xfrm>
        <a:prstGeom prst="rect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>
              <a:solidFill>
                <a:schemeClr val="tx1"/>
              </a:solidFill>
            </a:rPr>
            <a:t>Jar</a:t>
          </a:r>
          <a:endParaRPr lang="fr-FR" sz="6500" kern="1200" dirty="0">
            <a:solidFill>
              <a:schemeClr val="tx1"/>
            </a:solidFill>
          </a:endParaRPr>
        </a:p>
      </dsp:txBody>
      <dsp:txXfrm>
        <a:off x="2142174" y="1408355"/>
        <a:ext cx="1982939" cy="991469"/>
      </dsp:txXfrm>
    </dsp:sp>
    <dsp:sp modelId="{1EAA68A8-2944-B242-B3BD-A63D7A85913E}">
      <dsp:nvSpPr>
        <dsp:cNvPr id="0" name=""/>
        <dsp:cNvSpPr/>
      </dsp:nvSpPr>
      <dsp:spPr>
        <a:xfrm>
          <a:off x="2671619" y="2934267"/>
          <a:ext cx="1982939" cy="991469"/>
        </a:xfrm>
        <a:prstGeom prst="rect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smtClean="0">
              <a:solidFill>
                <a:schemeClr val="tx1"/>
              </a:solidFill>
            </a:rPr>
            <a:t>Jar</a:t>
          </a:r>
          <a:endParaRPr lang="fr-FR" sz="6500" kern="1200" dirty="0">
            <a:solidFill>
              <a:schemeClr val="tx1"/>
            </a:solidFill>
          </a:endParaRPr>
        </a:p>
      </dsp:txBody>
      <dsp:txXfrm>
        <a:off x="2671619" y="2934267"/>
        <a:ext cx="1982939" cy="991469"/>
      </dsp:txXfrm>
    </dsp:sp>
    <dsp:sp modelId="{940DC446-6655-4F41-B3E4-A0185279DB46}">
      <dsp:nvSpPr>
        <dsp:cNvPr id="0" name=""/>
        <dsp:cNvSpPr/>
      </dsp:nvSpPr>
      <dsp:spPr>
        <a:xfrm>
          <a:off x="89951" y="2956882"/>
          <a:ext cx="1982939" cy="991469"/>
        </a:xfrm>
        <a:prstGeom prst="rect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000" kern="1200" dirty="0" smtClean="0">
              <a:solidFill>
                <a:schemeClr val="tx1"/>
              </a:solidFill>
            </a:rPr>
            <a:t>Jar</a:t>
          </a:r>
          <a:endParaRPr lang="fr-FR" sz="6500" kern="1200" dirty="0">
            <a:solidFill>
              <a:schemeClr val="tx1"/>
            </a:solidFill>
          </a:endParaRPr>
        </a:p>
      </dsp:txBody>
      <dsp:txXfrm>
        <a:off x="89951" y="2956882"/>
        <a:ext cx="1982939" cy="991469"/>
      </dsp:txXfrm>
    </dsp:sp>
    <dsp:sp modelId="{A50AFF5A-A2AE-BC48-8167-B81DC937150F}">
      <dsp:nvSpPr>
        <dsp:cNvPr id="0" name=""/>
        <dsp:cNvSpPr/>
      </dsp:nvSpPr>
      <dsp:spPr>
        <a:xfrm>
          <a:off x="4541530" y="1408355"/>
          <a:ext cx="1982939" cy="991469"/>
        </a:xfrm>
        <a:prstGeom prst="rect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000" kern="1200" dirty="0" smtClean="0">
              <a:solidFill>
                <a:schemeClr val="tx1"/>
              </a:solidFill>
            </a:rPr>
            <a:t> </a:t>
          </a:r>
          <a:r>
            <a:rPr lang="fr-FR" sz="3600" kern="1200" dirty="0" smtClean="0">
              <a:solidFill>
                <a:schemeClr val="tx1"/>
              </a:solidFill>
            </a:rPr>
            <a:t>Jar</a:t>
          </a:r>
          <a:endParaRPr lang="fr-FR" sz="4000" kern="1200" dirty="0">
            <a:solidFill>
              <a:schemeClr val="tx1"/>
            </a:solidFill>
          </a:endParaRPr>
        </a:p>
      </dsp:txBody>
      <dsp:txXfrm>
        <a:off x="4541530" y="1408355"/>
        <a:ext cx="1982939" cy="991469"/>
      </dsp:txXfrm>
    </dsp:sp>
    <dsp:sp modelId="{D22A53C6-EA07-5A43-A0BA-7E7E3AC735EB}">
      <dsp:nvSpPr>
        <dsp:cNvPr id="0" name=""/>
        <dsp:cNvSpPr/>
      </dsp:nvSpPr>
      <dsp:spPr>
        <a:xfrm>
          <a:off x="5037265" y="2816242"/>
          <a:ext cx="1982939" cy="991469"/>
        </a:xfrm>
        <a:prstGeom prst="rect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smtClean="0">
              <a:solidFill>
                <a:schemeClr val="tx1"/>
              </a:solidFill>
            </a:rPr>
            <a:t> </a:t>
          </a:r>
          <a:r>
            <a:rPr lang="fr-FR" sz="4000" kern="1200" dirty="0" smtClean="0">
              <a:solidFill>
                <a:schemeClr val="tx1"/>
              </a:solidFill>
            </a:rPr>
            <a:t>Jar</a:t>
          </a:r>
          <a:endParaRPr lang="fr-FR" sz="6500" kern="1200" dirty="0">
            <a:solidFill>
              <a:schemeClr val="tx1"/>
            </a:solidFill>
          </a:endParaRPr>
        </a:p>
      </dsp:txBody>
      <dsp:txXfrm>
        <a:off x="5037265" y="2816242"/>
        <a:ext cx="1982939" cy="991469"/>
      </dsp:txXfrm>
    </dsp:sp>
    <dsp:sp modelId="{1E2E3B03-5EB6-0A44-B849-4EE02B185A3A}">
      <dsp:nvSpPr>
        <dsp:cNvPr id="0" name=""/>
        <dsp:cNvSpPr/>
      </dsp:nvSpPr>
      <dsp:spPr>
        <a:xfrm>
          <a:off x="5037265" y="4224129"/>
          <a:ext cx="1982939" cy="991469"/>
        </a:xfrm>
        <a:prstGeom prst="rect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>
              <a:solidFill>
                <a:schemeClr val="tx1"/>
              </a:solidFill>
            </a:rPr>
            <a:t>Jar</a:t>
          </a:r>
          <a:endParaRPr lang="fr-FR" sz="6500" kern="1200" dirty="0">
            <a:solidFill>
              <a:schemeClr val="tx1"/>
            </a:solidFill>
          </a:endParaRPr>
        </a:p>
      </dsp:txBody>
      <dsp:txXfrm>
        <a:off x="5037265" y="4224129"/>
        <a:ext cx="1982939" cy="991469"/>
      </dsp:txXfrm>
    </dsp:sp>
    <dsp:sp modelId="{6F4EE50B-A180-244A-BE3D-56577D549D90}">
      <dsp:nvSpPr>
        <dsp:cNvPr id="0" name=""/>
        <dsp:cNvSpPr/>
      </dsp:nvSpPr>
      <dsp:spPr>
        <a:xfrm>
          <a:off x="6940887" y="1408355"/>
          <a:ext cx="1982939" cy="991469"/>
        </a:xfrm>
        <a:prstGeom prst="rect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smtClean="0">
              <a:solidFill>
                <a:schemeClr val="tx1"/>
              </a:solidFill>
            </a:rPr>
            <a:t> </a:t>
          </a:r>
          <a:r>
            <a:rPr lang="fr-FR" sz="4000" kern="1200" dirty="0" smtClean="0">
              <a:solidFill>
                <a:schemeClr val="tx1"/>
              </a:solidFill>
            </a:rPr>
            <a:t>Jar</a:t>
          </a:r>
          <a:endParaRPr lang="fr-FR" sz="4400" kern="1200" dirty="0">
            <a:solidFill>
              <a:schemeClr val="tx1"/>
            </a:solidFill>
          </a:endParaRPr>
        </a:p>
      </dsp:txBody>
      <dsp:txXfrm>
        <a:off x="6940887" y="1408355"/>
        <a:ext cx="1982939" cy="991469"/>
      </dsp:txXfrm>
    </dsp:sp>
    <dsp:sp modelId="{968CB26A-9E8F-F04A-982C-12BF5BAB0C5F}">
      <dsp:nvSpPr>
        <dsp:cNvPr id="0" name=""/>
        <dsp:cNvSpPr/>
      </dsp:nvSpPr>
      <dsp:spPr>
        <a:xfrm>
          <a:off x="7436622" y="2816242"/>
          <a:ext cx="1982939" cy="991469"/>
        </a:xfrm>
        <a:prstGeom prst="rect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smtClean="0">
              <a:solidFill>
                <a:schemeClr val="tx1"/>
              </a:solidFill>
            </a:rPr>
            <a:t> </a:t>
          </a:r>
          <a:r>
            <a:rPr lang="fr-FR" sz="3600" kern="1200" dirty="0" smtClean="0">
              <a:solidFill>
                <a:schemeClr val="tx1"/>
              </a:solidFill>
            </a:rPr>
            <a:t>Jar</a:t>
          </a:r>
          <a:endParaRPr lang="fr-FR" sz="6500" kern="1200" dirty="0">
            <a:solidFill>
              <a:schemeClr val="tx1"/>
            </a:solidFill>
          </a:endParaRPr>
        </a:p>
      </dsp:txBody>
      <dsp:txXfrm>
        <a:off x="7436622" y="2816242"/>
        <a:ext cx="1982939" cy="991469"/>
      </dsp:txXfrm>
    </dsp:sp>
    <dsp:sp modelId="{51FC90BA-E6A4-994C-952F-9AC36BA5EFD9}">
      <dsp:nvSpPr>
        <dsp:cNvPr id="0" name=""/>
        <dsp:cNvSpPr/>
      </dsp:nvSpPr>
      <dsp:spPr>
        <a:xfrm>
          <a:off x="7436622" y="4224129"/>
          <a:ext cx="1982939" cy="991469"/>
        </a:xfrm>
        <a:prstGeom prst="rect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>
              <a:solidFill>
                <a:schemeClr val="tx1"/>
              </a:solidFill>
            </a:rPr>
            <a:t>Jar</a:t>
          </a:r>
          <a:endParaRPr lang="fr-FR" sz="6500" kern="1200" dirty="0">
            <a:solidFill>
              <a:schemeClr val="tx1"/>
            </a:solidFill>
          </a:endParaRPr>
        </a:p>
      </dsp:txBody>
      <dsp:txXfrm>
        <a:off x="7436622" y="4224129"/>
        <a:ext cx="1982939" cy="991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67A68-44C5-7F48-A1AC-0828659D5491}" type="datetimeFigureOut">
              <a:rPr lang="fr-FR" smtClean="0"/>
              <a:t>29/10/2017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EA757-676C-FE4F-BCCA-7775E36E40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27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12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718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754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35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020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63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95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03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2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84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013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0A671-BDDF-CC40-B213-209CB2CAF5F5}" type="datetimeFigureOut">
              <a:rPr lang="fr-FR" smtClean="0"/>
              <a:t>27/10/2017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F2956-CF83-3247-B0FF-EB501B80B7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43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Java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914" y="4241046"/>
            <a:ext cx="3886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JDK modulaire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Plus de </a:t>
            </a:r>
            <a:r>
              <a:rPr lang="fr-FR" b="1" dirty="0" err="1" smtClean="0"/>
              <a:t>rt.jar</a:t>
            </a:r>
            <a:r>
              <a:rPr lang="fr-FR" dirty="0" smtClean="0"/>
              <a:t> and </a:t>
            </a:r>
            <a:r>
              <a:rPr lang="fr-FR" b="1" dirty="0" err="1" smtClean="0"/>
              <a:t>tools.jar</a:t>
            </a:r>
            <a:endParaRPr lang="fr-FR" b="1" dirty="0" smtClean="0"/>
          </a:p>
          <a:p>
            <a:endParaRPr lang="fr-FR" dirty="0"/>
          </a:p>
          <a:p>
            <a:r>
              <a:rPr lang="fr-FR" dirty="0" err="1" smtClean="0"/>
              <a:t>JMods</a:t>
            </a:r>
            <a:r>
              <a:rPr lang="fr-FR" dirty="0" smtClean="0"/>
              <a:t> format pour les modules de la JVM</a:t>
            </a:r>
          </a:p>
          <a:p>
            <a:endParaRPr lang="fr-FR" dirty="0"/>
          </a:p>
          <a:p>
            <a:r>
              <a:rPr lang="fr-FR" dirty="0" smtClean="0"/>
              <a:t>Images personnalisées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55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Modularisation de la JDK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5" y="1690689"/>
            <a:ext cx="9840686" cy="4668406"/>
          </a:xfrm>
        </p:spPr>
      </p:pic>
    </p:spTree>
    <p:extLst>
      <p:ext uri="{BB962C8B-B14F-4D97-AF65-F5344CB8AC3E}">
        <p14:creationId xmlns:p14="http://schemas.microsoft.com/office/powerpoint/2010/main" val="17607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Modular</a:t>
            </a:r>
            <a:r>
              <a:rPr lang="fr-FR" dirty="0" smtClean="0"/>
              <a:t> JDK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7" y="1690688"/>
            <a:ext cx="11840705" cy="443114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532176" y="6306497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err="1" smtClean="0"/>
              <a:t>Devoxx</a:t>
            </a:r>
            <a:r>
              <a:rPr lang="fr-FR" sz="1000" i="1" dirty="0"/>
              <a:t> 2017: Préparez-vous à la modularité selon Java 9</a:t>
            </a:r>
          </a:p>
        </p:txBody>
      </p:sp>
    </p:spTree>
    <p:extLst>
      <p:ext uri="{BB962C8B-B14F-4D97-AF65-F5344CB8AC3E}">
        <p14:creationId xmlns:p14="http://schemas.microsoft.com/office/powerpoint/2010/main" val="15050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5464" y="193271"/>
            <a:ext cx="11007671" cy="1325563"/>
          </a:xfrm>
        </p:spPr>
        <p:txBody>
          <a:bodyPr/>
          <a:lstStyle/>
          <a:p>
            <a:r>
              <a:rPr lang="fr-FR" b="1" dirty="0" smtClean="0"/>
              <a:t>Des modules ..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5464" y="1518834"/>
            <a:ext cx="11654725" cy="4928461"/>
          </a:xfrm>
        </p:spPr>
        <p:txBody>
          <a:bodyPr/>
          <a:lstStyle/>
          <a:p>
            <a:r>
              <a:rPr lang="fr-FR" dirty="0" smtClean="0"/>
              <a:t>De base: </a:t>
            </a:r>
            <a:r>
              <a:rPr lang="fr-FR" b="1" i="1" dirty="0" err="1" smtClean="0"/>
              <a:t>java.base</a:t>
            </a:r>
            <a:endParaRPr lang="fr-FR" b="1" i="1" dirty="0" smtClean="0"/>
          </a:p>
          <a:p>
            <a:endParaRPr lang="fr-FR" b="1" i="1" dirty="0" smtClean="0"/>
          </a:p>
          <a:p>
            <a:r>
              <a:rPr lang="fr-FR" i="1" dirty="0" smtClean="0"/>
              <a:t>Standards: </a:t>
            </a:r>
            <a:r>
              <a:rPr lang="fr-FR" i="1" dirty="0" err="1" smtClean="0"/>
              <a:t>java.sql</a:t>
            </a:r>
            <a:r>
              <a:rPr lang="fr-FR" i="1" dirty="0" smtClean="0"/>
              <a:t>, </a:t>
            </a:r>
            <a:r>
              <a:rPr lang="fr-FR" i="1" dirty="0" err="1" smtClean="0"/>
              <a:t>java.logging</a:t>
            </a:r>
            <a:r>
              <a:rPr lang="fr-FR" i="1" dirty="0" smtClean="0"/>
              <a:t>, </a:t>
            </a:r>
            <a:r>
              <a:rPr lang="fr-FR" i="1" dirty="0" err="1" smtClean="0"/>
              <a:t>java.desktop</a:t>
            </a:r>
            <a:r>
              <a:rPr lang="fr-FR" i="1" dirty="0" smtClean="0"/>
              <a:t> ..</a:t>
            </a:r>
          </a:p>
          <a:p>
            <a:endParaRPr lang="fr-FR" i="1" dirty="0" smtClean="0"/>
          </a:p>
          <a:p>
            <a:r>
              <a:rPr lang="fr-FR" dirty="0" smtClean="0"/>
              <a:t>Non standards: </a:t>
            </a:r>
            <a:r>
              <a:rPr lang="fr-FR" dirty="0" err="1" smtClean="0"/>
              <a:t>jdk.net</a:t>
            </a:r>
            <a:r>
              <a:rPr lang="fr-FR" dirty="0" smtClean="0"/>
              <a:t>, </a:t>
            </a:r>
            <a:r>
              <a:rPr lang="fr-FR" dirty="0" err="1" smtClean="0"/>
              <a:t>jdk.management</a:t>
            </a:r>
            <a:r>
              <a:rPr lang="fr-FR" dirty="0" smtClean="0"/>
              <a:t>, </a:t>
            </a:r>
            <a:r>
              <a:rPr lang="fr-FR" dirty="0" err="1" smtClean="0"/>
              <a:t>jdk.xml.bind</a:t>
            </a:r>
            <a:r>
              <a:rPr lang="fr-FR" dirty="0" smtClean="0"/>
              <a:t> ..</a:t>
            </a:r>
          </a:p>
          <a:p>
            <a:endParaRPr lang="fr-FR" dirty="0" smtClean="0"/>
          </a:p>
          <a:p>
            <a:r>
              <a:rPr lang="fr-FR" dirty="0" smtClean="0"/>
              <a:t>Agrégateurs: </a:t>
            </a:r>
            <a:r>
              <a:rPr lang="fr-FR" i="1" dirty="0" err="1" smtClean="0"/>
              <a:t>java.se</a:t>
            </a:r>
            <a:r>
              <a:rPr lang="fr-FR" i="1" dirty="0" smtClean="0"/>
              <a:t>, </a:t>
            </a:r>
            <a:r>
              <a:rPr lang="fr-FR" i="1" dirty="0" err="1" smtClean="0"/>
              <a:t>java.se.ee</a:t>
            </a:r>
            <a:endParaRPr lang="fr-FR" i="1" dirty="0" smtClean="0"/>
          </a:p>
          <a:p>
            <a:endParaRPr lang="fr-FR" i="1" dirty="0" smtClean="0"/>
          </a:p>
          <a:p>
            <a:r>
              <a:rPr lang="fr-FR" i="1" dirty="0" smtClean="0"/>
              <a:t>Dépréciés: </a:t>
            </a:r>
            <a:r>
              <a:rPr lang="fr-FR" i="1" strike="sngStrike" dirty="0" err="1" smtClean="0"/>
              <a:t>jdk.unsupported</a:t>
            </a:r>
            <a:r>
              <a:rPr lang="fr-FR" i="1" dirty="0" smtClean="0"/>
              <a:t>, </a:t>
            </a:r>
            <a:r>
              <a:rPr lang="fr-FR" i="1" strike="sngStrike" dirty="0" err="1" smtClean="0"/>
              <a:t>java.xml.bind</a:t>
            </a:r>
            <a:r>
              <a:rPr lang="fr-FR" i="1" dirty="0" smtClean="0"/>
              <a:t>, </a:t>
            </a:r>
            <a:r>
              <a:rPr lang="fr-FR" i="1" strike="sngStrike" dirty="0" err="1" smtClean="0"/>
              <a:t>java.corba</a:t>
            </a:r>
            <a:endParaRPr lang="fr-FR" i="1" strike="sngStrike" dirty="0"/>
          </a:p>
          <a:p>
            <a:endParaRPr lang="fr-FR" i="1" strike="sngStrike" dirty="0"/>
          </a:p>
          <a:p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61089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69" y="0"/>
            <a:ext cx="6633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 d’un 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ensemble de package avec:</a:t>
            </a:r>
          </a:p>
          <a:p>
            <a:pPr lvl="1"/>
            <a:r>
              <a:rPr lang="fr-FR" dirty="0" smtClean="0"/>
              <a:t>Des packages exportés et </a:t>
            </a:r>
            <a:r>
              <a:rPr lang="fr-FR" dirty="0" smtClean="0"/>
              <a:t>disponibles </a:t>
            </a:r>
            <a:r>
              <a:rPr lang="fr-FR" dirty="0" smtClean="0"/>
              <a:t>pour d’autres </a:t>
            </a:r>
            <a:r>
              <a:rPr lang="fr-FR" dirty="0" smtClean="0"/>
              <a:t>modules</a:t>
            </a:r>
            <a:endParaRPr lang="fr-FR" dirty="0" smtClean="0"/>
          </a:p>
          <a:p>
            <a:pPr lvl="1"/>
            <a:r>
              <a:rPr lang="fr-FR" dirty="0" smtClean="0"/>
              <a:t>Des packages confinés(</a:t>
            </a:r>
            <a:r>
              <a:rPr lang="fr-FR" dirty="0" err="1" smtClean="0"/>
              <a:t>internals</a:t>
            </a:r>
            <a:r>
              <a:rPr lang="fr-FR" dirty="0" smtClean="0"/>
              <a:t>) et ne sont PAS accessibles aux autres modules</a:t>
            </a:r>
          </a:p>
          <a:p>
            <a:pPr marL="228600" lvl="1">
              <a:spcBef>
                <a:spcPts val="1000"/>
              </a:spcBef>
            </a:pPr>
            <a:r>
              <a:rPr lang="fr-FR" sz="2800" dirty="0"/>
              <a:t>Il a un descripteur de module: </a:t>
            </a:r>
            <a:r>
              <a:rPr lang="fr-FR" sz="2800" b="1" dirty="0" err="1" smtClean="0"/>
              <a:t>module-info.java</a:t>
            </a:r>
            <a:endParaRPr lang="fr-FR" sz="2800" b="1" dirty="0" smtClean="0"/>
          </a:p>
          <a:p>
            <a:pPr marL="228600" lvl="1">
              <a:spcBef>
                <a:spcPts val="1000"/>
              </a:spcBef>
            </a:pPr>
            <a:r>
              <a:rPr lang="fr-FR" sz="2800" dirty="0" smtClean="0"/>
              <a:t>Il peut dépendre d’autres modules</a:t>
            </a:r>
          </a:p>
          <a:p>
            <a:pPr marL="228600" lvl="1">
              <a:spcBef>
                <a:spcPts val="1000"/>
              </a:spcBef>
            </a:pPr>
            <a:r>
              <a:rPr lang="fr-FR" sz="2800" dirty="0" smtClean="0"/>
              <a:t>Conçu pour la réutilisation</a:t>
            </a:r>
          </a:p>
          <a:p>
            <a:pPr marL="228600" lvl="1">
              <a:spcBef>
                <a:spcPts val="1000"/>
              </a:spcBef>
            </a:pPr>
            <a:r>
              <a:rPr lang="fr-FR" sz="2800" b="1" u="sng" dirty="0" smtClean="0">
                <a:solidFill>
                  <a:schemeClr val="accent2">
                    <a:lumMod val="50000"/>
                  </a:schemeClr>
                </a:solidFill>
              </a:rPr>
              <a:t>Le scope </a:t>
            </a:r>
            <a:r>
              <a:rPr lang="fr-FR" sz="2800" b="1" i="1" u="sng" dirty="0" smtClean="0">
                <a:solidFill>
                  <a:schemeClr val="accent2">
                    <a:lumMod val="50000"/>
                  </a:schemeClr>
                </a:solidFill>
              </a:rPr>
              <a:t>public </a:t>
            </a:r>
            <a:r>
              <a:rPr lang="fr-FR" sz="2800" b="1" u="sng" dirty="0" smtClean="0">
                <a:solidFill>
                  <a:schemeClr val="accent2">
                    <a:lumMod val="50000"/>
                  </a:schemeClr>
                </a:solidFill>
              </a:rPr>
              <a:t>change de sens</a:t>
            </a:r>
            <a:endParaRPr lang="fr-FR" sz="2800" b="1" i="1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28600" lvl="1">
              <a:spcBef>
                <a:spcPts val="1000"/>
              </a:spcBef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0140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/>
              <a:t>Les modules de la JDK 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005234" y="2433234"/>
            <a:ext cx="3285641" cy="30841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997127" y="2614748"/>
            <a:ext cx="148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java.base</a:t>
            </a:r>
            <a:endParaRPr lang="fr-FR" sz="2400" b="1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7299703" y="3076413"/>
            <a:ext cx="2541722" cy="898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java.lang</a:t>
            </a:r>
            <a:endParaRPr lang="fr-FR" dirty="0" smtClean="0"/>
          </a:p>
          <a:p>
            <a:pPr algn="ctr"/>
            <a:r>
              <a:rPr lang="fr-FR" dirty="0" err="1" smtClean="0"/>
              <a:t>Java.io</a:t>
            </a:r>
            <a:endParaRPr lang="fr-FR" dirty="0" smtClean="0"/>
          </a:p>
          <a:p>
            <a:pPr algn="ctr"/>
            <a:r>
              <a:rPr lang="fr-FR" dirty="0" err="1" smtClean="0"/>
              <a:t>Java.time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7299703" y="4188418"/>
            <a:ext cx="2541722" cy="89890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</a:t>
            </a:r>
            <a:r>
              <a:rPr lang="fr-FR" dirty="0" err="1" smtClean="0"/>
              <a:t>om.sun</a:t>
            </a:r>
            <a:endParaRPr lang="fr-FR" dirty="0" smtClean="0"/>
          </a:p>
          <a:p>
            <a:pPr algn="ctr"/>
            <a:r>
              <a:rPr lang="fr-FR" dirty="0" err="1"/>
              <a:t>j</a:t>
            </a:r>
            <a:r>
              <a:rPr lang="fr-FR" dirty="0" err="1" smtClean="0"/>
              <a:t>dk.internal</a:t>
            </a:r>
            <a:endParaRPr lang="fr-FR" dirty="0" smtClean="0"/>
          </a:p>
          <a:p>
            <a:pPr algn="ctr"/>
            <a:r>
              <a:rPr lang="fr-FR" dirty="0" err="1"/>
              <a:t>s</a:t>
            </a:r>
            <a:r>
              <a:rPr lang="fr-FR" dirty="0" err="1" smtClean="0"/>
              <a:t>un</a:t>
            </a:r>
            <a:r>
              <a:rPr lang="fr-FR" dirty="0" smtClean="0"/>
              <a:t>.*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309605" y="3382210"/>
            <a:ext cx="3285641" cy="118621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>
                <a:solidFill>
                  <a:schemeClr val="tx1"/>
                </a:solidFill>
              </a:rPr>
              <a:t>Iki.team</a:t>
            </a:r>
            <a:endParaRPr lang="fr-FR" sz="2400" dirty="0">
              <a:solidFill>
                <a:schemeClr val="tx1"/>
              </a:solidFill>
            </a:endParaRPr>
          </a:p>
        </p:txBody>
      </p:sp>
      <p:cxnSp>
        <p:nvCxnSpPr>
          <p:cNvPr id="10" name="Connecteur droit avec flèche 9"/>
          <p:cNvCxnSpPr>
            <a:endCxn id="4" idx="1"/>
          </p:cNvCxnSpPr>
          <p:nvPr/>
        </p:nvCxnSpPr>
        <p:spPr>
          <a:xfrm>
            <a:off x="4595246" y="3975315"/>
            <a:ext cx="2409988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096362" y="3309578"/>
            <a:ext cx="1487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err="1" smtClean="0"/>
              <a:t>requires</a:t>
            </a:r>
            <a:endParaRPr lang="fr-FR" b="1" i="1" dirty="0"/>
          </a:p>
        </p:txBody>
      </p:sp>
      <p:cxnSp>
        <p:nvCxnSpPr>
          <p:cNvPr id="12" name="Connecteur droit avec flèche 11"/>
          <p:cNvCxnSpPr>
            <a:endCxn id="7" idx="1"/>
          </p:cNvCxnSpPr>
          <p:nvPr/>
        </p:nvCxnSpPr>
        <p:spPr>
          <a:xfrm>
            <a:off x="4595246" y="3975315"/>
            <a:ext cx="2704457" cy="66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Interdiction 12"/>
          <p:cNvSpPr/>
          <p:nvPr/>
        </p:nvSpPr>
        <p:spPr>
          <a:xfrm>
            <a:off x="6071462" y="4106673"/>
            <a:ext cx="484322" cy="62484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4"/>
          <p:cNvCxnSpPr>
            <a:endCxn id="6" idx="1"/>
          </p:cNvCxnSpPr>
          <p:nvPr/>
        </p:nvCxnSpPr>
        <p:spPr>
          <a:xfrm flipV="1">
            <a:off x="4595246" y="3525864"/>
            <a:ext cx="2704457" cy="44945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94181"/>
            <a:ext cx="10515600" cy="1325563"/>
          </a:xfrm>
        </p:spPr>
        <p:txBody>
          <a:bodyPr/>
          <a:lstStyle/>
          <a:p>
            <a:pPr algn="ctr"/>
            <a:r>
              <a:rPr lang="fr-FR" b="1" dirty="0" smtClean="0"/>
              <a:t>La transitivité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48353"/>
            <a:ext cx="10515600" cy="4828610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4685654" y="1412257"/>
            <a:ext cx="2781948" cy="8610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>
                <a:solidFill>
                  <a:schemeClr val="tx1"/>
                </a:solidFill>
              </a:rPr>
              <a:t>i</a:t>
            </a:r>
            <a:r>
              <a:rPr lang="fr-FR" sz="2400" dirty="0" err="1" smtClean="0">
                <a:solidFill>
                  <a:schemeClr val="tx1"/>
                </a:solidFill>
              </a:rPr>
              <a:t>ki.api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85654" y="5315908"/>
            <a:ext cx="2781948" cy="8610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solidFill>
                  <a:schemeClr val="tx1"/>
                </a:solidFill>
              </a:rPr>
              <a:t>i</a:t>
            </a:r>
            <a:r>
              <a:rPr lang="fr-FR" sz="2400" smtClean="0">
                <a:solidFill>
                  <a:schemeClr val="tx1"/>
                </a:solidFill>
              </a:rPr>
              <a:t>ki.team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15016" y="3345645"/>
            <a:ext cx="2781948" cy="8610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>
                <a:solidFill>
                  <a:schemeClr val="tx1"/>
                </a:solidFill>
              </a:rPr>
              <a:t>i</a:t>
            </a:r>
            <a:r>
              <a:rPr lang="fr-FR" sz="2400" dirty="0" err="1" smtClean="0">
                <a:solidFill>
                  <a:schemeClr val="tx1"/>
                </a:solidFill>
              </a:rPr>
              <a:t>ki.mission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03706" y="3417826"/>
            <a:ext cx="2781948" cy="8610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>
                <a:solidFill>
                  <a:schemeClr val="tx1"/>
                </a:solidFill>
              </a:rPr>
              <a:t>i</a:t>
            </a:r>
            <a:r>
              <a:rPr lang="fr-FR" sz="2400" dirty="0" err="1" smtClean="0">
                <a:solidFill>
                  <a:schemeClr val="tx1"/>
                </a:solidFill>
              </a:rPr>
              <a:t>ki.recruitment</a:t>
            </a:r>
            <a:endParaRPr lang="fr-FR" sz="2400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>
            <a:stCxn id="8" idx="2"/>
            <a:endCxn id="20" idx="0"/>
          </p:cNvCxnSpPr>
          <p:nvPr/>
        </p:nvCxnSpPr>
        <p:spPr>
          <a:xfrm flipH="1">
            <a:off x="3294680" y="2273311"/>
            <a:ext cx="2781948" cy="11445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2"/>
            <a:endCxn id="19" idx="0"/>
          </p:cNvCxnSpPr>
          <p:nvPr/>
        </p:nvCxnSpPr>
        <p:spPr>
          <a:xfrm>
            <a:off x="6076628" y="2273311"/>
            <a:ext cx="3129362" cy="1072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9" idx="2"/>
            <a:endCxn id="18" idx="0"/>
          </p:cNvCxnSpPr>
          <p:nvPr/>
        </p:nvCxnSpPr>
        <p:spPr>
          <a:xfrm flipH="1">
            <a:off x="6076628" y="4206699"/>
            <a:ext cx="3129362" cy="11092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2"/>
            <a:endCxn id="18" idx="0"/>
          </p:cNvCxnSpPr>
          <p:nvPr/>
        </p:nvCxnSpPr>
        <p:spPr>
          <a:xfrm>
            <a:off x="3294680" y="4278880"/>
            <a:ext cx="2781948" cy="1037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8" idx="2"/>
            <a:endCxn id="18" idx="0"/>
          </p:cNvCxnSpPr>
          <p:nvPr/>
        </p:nvCxnSpPr>
        <p:spPr>
          <a:xfrm>
            <a:off x="6076628" y="2273311"/>
            <a:ext cx="0" cy="3042597"/>
          </a:xfrm>
          <a:prstGeom prst="straightConnector1">
            <a:avLst/>
          </a:prstGeom>
          <a:ln w="57150">
            <a:solidFill>
              <a:srgbClr val="D0D83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 d’un 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32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fr-FR" sz="1800" b="1" i="1" dirty="0" smtClean="0"/>
          </a:p>
          <a:p>
            <a:pPr marL="0" indent="0">
              <a:buNone/>
            </a:pPr>
            <a:r>
              <a:rPr lang="fr-FR" sz="1800" b="1" i="1" dirty="0"/>
              <a:t>	</a:t>
            </a:r>
            <a:r>
              <a:rPr lang="fr-FR" b="1" i="1" dirty="0" smtClean="0"/>
              <a:t>module </a:t>
            </a:r>
            <a:r>
              <a:rPr lang="fr-FR" i="1" dirty="0" err="1" smtClean="0"/>
              <a:t>iki.recruitment</a:t>
            </a:r>
            <a:r>
              <a:rPr lang="fr-FR" i="1" dirty="0" smtClean="0"/>
              <a:t>{</a:t>
            </a:r>
            <a:br>
              <a:rPr lang="fr-FR" i="1" dirty="0" smtClean="0"/>
            </a:br>
            <a:endParaRPr lang="fr-FR" i="1" dirty="0" smtClean="0"/>
          </a:p>
          <a:p>
            <a:pPr marL="0" indent="0">
              <a:buNone/>
            </a:pPr>
            <a:r>
              <a:rPr lang="fr-FR" i="1" dirty="0" smtClean="0"/>
              <a:t>    </a:t>
            </a:r>
            <a:r>
              <a:rPr lang="fr-FR" i="1" dirty="0" smtClean="0"/>
              <a:t>		</a:t>
            </a:r>
            <a:r>
              <a:rPr lang="fr-FR" b="1" i="1" dirty="0" err="1" smtClean="0"/>
              <a:t>requires</a:t>
            </a:r>
            <a:r>
              <a:rPr lang="fr-FR" b="1" i="1" dirty="0" smtClean="0"/>
              <a:t> </a:t>
            </a:r>
            <a:r>
              <a:rPr lang="fr-FR" b="1" i="1" dirty="0"/>
              <a:t>transitive </a:t>
            </a:r>
            <a:r>
              <a:rPr lang="fr-FR" i="1" dirty="0" err="1" smtClean="0"/>
              <a:t>iki.team</a:t>
            </a:r>
            <a:r>
              <a:rPr lang="fr-FR" i="1" dirty="0" smtClean="0"/>
              <a:t>;</a:t>
            </a:r>
            <a:br>
              <a:rPr lang="fr-FR" i="1" dirty="0" smtClean="0"/>
            </a:br>
            <a:endParaRPr lang="fr-FR" i="1" dirty="0" smtClean="0"/>
          </a:p>
          <a:p>
            <a:pPr marL="0" indent="0">
              <a:buNone/>
            </a:pPr>
            <a:r>
              <a:rPr lang="fr-FR" i="1" dirty="0" smtClean="0"/>
              <a:t>    </a:t>
            </a:r>
            <a:r>
              <a:rPr lang="fr-FR" i="1" dirty="0" smtClean="0"/>
              <a:t>		</a:t>
            </a:r>
            <a:r>
              <a:rPr lang="fr-FR" b="1" i="1" dirty="0" err="1" smtClean="0"/>
              <a:t>requires</a:t>
            </a:r>
            <a:r>
              <a:rPr lang="fr-FR" b="1" i="1" dirty="0" smtClean="0"/>
              <a:t> </a:t>
            </a:r>
            <a:r>
              <a:rPr lang="fr-FR" i="1" dirty="0" err="1" smtClean="0"/>
              <a:t>java.sql</a:t>
            </a:r>
            <a:r>
              <a:rPr lang="fr-FR" i="1" dirty="0" smtClean="0"/>
              <a:t>;</a:t>
            </a:r>
            <a:br>
              <a:rPr lang="fr-FR" i="1" dirty="0" smtClean="0"/>
            </a:br>
            <a:endParaRPr lang="fr-FR" i="1" dirty="0" smtClean="0"/>
          </a:p>
          <a:p>
            <a:pPr marL="0" indent="0">
              <a:buNone/>
            </a:pPr>
            <a:r>
              <a:rPr lang="fr-FR" i="1" dirty="0" smtClean="0"/>
              <a:t>   </a:t>
            </a:r>
            <a:r>
              <a:rPr lang="fr-FR" i="1" dirty="0" smtClean="0"/>
              <a:t>		</a:t>
            </a:r>
            <a:r>
              <a:rPr lang="fr-FR" b="1" i="1" dirty="0" smtClean="0"/>
              <a:t>exports </a:t>
            </a:r>
            <a:r>
              <a:rPr lang="fr-FR" i="1" dirty="0" err="1" smtClean="0"/>
              <a:t>fr.zenika.iki.recruitment.domain</a:t>
            </a:r>
            <a:r>
              <a:rPr lang="fr-FR" i="1" dirty="0" smtClean="0"/>
              <a:t>;</a:t>
            </a:r>
            <a:r>
              <a:rPr lang="fr-FR" b="1" i="1" dirty="0" smtClean="0"/>
              <a:t> </a:t>
            </a:r>
          </a:p>
          <a:p>
            <a:pPr marL="0" indent="0">
              <a:buNone/>
            </a:pPr>
            <a:endParaRPr lang="fr-FR" b="1" i="1" dirty="0" smtClean="0"/>
          </a:p>
          <a:p>
            <a:pPr marL="0" indent="0">
              <a:buNone/>
            </a:pPr>
            <a:r>
              <a:rPr lang="fr-FR" b="1" i="1" dirty="0"/>
              <a:t>	</a:t>
            </a:r>
            <a:r>
              <a:rPr lang="fr-FR" b="1" i="1" dirty="0" smtClean="0"/>
              <a:t>	opens </a:t>
            </a:r>
            <a:r>
              <a:rPr lang="fr-FR" i="1" dirty="0" err="1" smtClean="0"/>
              <a:t>fr.zenika.iki.recruitment.dto</a:t>
            </a:r>
            <a:r>
              <a:rPr lang="fr-FR" i="1" dirty="0" smtClean="0"/>
              <a:t>; </a:t>
            </a:r>
            <a:br>
              <a:rPr lang="fr-FR" i="1" dirty="0" smtClean="0"/>
            </a:br>
            <a:endParaRPr lang="fr-FR" i="1" dirty="0" smtClean="0"/>
          </a:p>
          <a:p>
            <a:pPr marL="0" indent="0">
              <a:buNone/>
            </a:pPr>
            <a:r>
              <a:rPr lang="fr-FR" i="1" dirty="0" smtClean="0"/>
              <a:t>	}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16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 d’un 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70000"/>
              </a:lnSpc>
              <a:buNone/>
            </a:pPr>
            <a:endParaRPr lang="fr-FR" i="1" dirty="0" smtClean="0"/>
          </a:p>
          <a:p>
            <a:pPr marL="457200" lvl="1" indent="0">
              <a:lnSpc>
                <a:spcPct val="70000"/>
              </a:lnSpc>
              <a:buNone/>
            </a:pPr>
            <a:r>
              <a:rPr lang="fr-FR" b="1" i="1" dirty="0" smtClean="0"/>
              <a:t>module</a:t>
            </a:r>
            <a:r>
              <a:rPr lang="fr-FR" i="1" dirty="0" smtClean="0"/>
              <a:t> </a:t>
            </a:r>
            <a:r>
              <a:rPr lang="fr-FR" i="1" dirty="0" err="1"/>
              <a:t>java.sql</a:t>
            </a:r>
            <a:r>
              <a:rPr lang="fr-FR" i="1" dirty="0"/>
              <a:t> </a:t>
            </a:r>
            <a:r>
              <a:rPr lang="fr-FR" i="1" dirty="0"/>
              <a:t>{ 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fr-FR" i="1" dirty="0"/>
          </a:p>
          <a:p>
            <a:pPr marL="457200" lvl="1" indent="0">
              <a:lnSpc>
                <a:spcPct val="70000"/>
              </a:lnSpc>
              <a:buNone/>
            </a:pPr>
            <a:r>
              <a:rPr lang="fr-FR" i="1" dirty="0"/>
              <a:t>	</a:t>
            </a:r>
            <a:r>
              <a:rPr lang="fr-FR" b="1" i="1" dirty="0"/>
              <a:t>exports</a:t>
            </a:r>
            <a:r>
              <a:rPr lang="fr-FR" i="1" dirty="0"/>
              <a:t> </a:t>
            </a:r>
            <a:r>
              <a:rPr lang="fr-FR" i="1" dirty="0" err="1"/>
              <a:t>java.sql</a:t>
            </a:r>
            <a:r>
              <a:rPr lang="fr-FR" i="1" dirty="0"/>
              <a:t>; </a:t>
            </a:r>
            <a:endParaRPr lang="fr-FR" i="1" dirty="0" smtClean="0"/>
          </a:p>
          <a:p>
            <a:pPr marL="457200" lvl="1" indent="0">
              <a:lnSpc>
                <a:spcPct val="70000"/>
              </a:lnSpc>
              <a:buNone/>
            </a:pPr>
            <a:endParaRPr lang="fr-FR" i="1" dirty="0"/>
          </a:p>
          <a:p>
            <a:pPr marL="457200" lvl="1" indent="0">
              <a:lnSpc>
                <a:spcPct val="70000"/>
              </a:lnSpc>
              <a:buNone/>
            </a:pPr>
            <a:r>
              <a:rPr lang="fr-FR" i="1" dirty="0"/>
              <a:t>	</a:t>
            </a:r>
            <a:r>
              <a:rPr lang="fr-FR" b="1" i="1" dirty="0"/>
              <a:t>exports</a:t>
            </a:r>
            <a:r>
              <a:rPr lang="fr-FR" i="1" dirty="0"/>
              <a:t> </a:t>
            </a:r>
            <a:r>
              <a:rPr lang="fr-FR" i="1" dirty="0" err="1"/>
              <a:t>javax.sql</a:t>
            </a:r>
            <a:r>
              <a:rPr lang="fr-FR" i="1" dirty="0"/>
              <a:t>; </a:t>
            </a:r>
            <a:endParaRPr lang="fr-FR" i="1" dirty="0" smtClean="0"/>
          </a:p>
          <a:p>
            <a:pPr marL="457200" lvl="1" indent="0">
              <a:lnSpc>
                <a:spcPct val="70000"/>
              </a:lnSpc>
              <a:buNone/>
            </a:pPr>
            <a:endParaRPr lang="fr-FR" i="1" dirty="0"/>
          </a:p>
          <a:p>
            <a:pPr marL="457200" lvl="1" indent="0">
              <a:lnSpc>
                <a:spcPct val="70000"/>
              </a:lnSpc>
              <a:buNone/>
            </a:pPr>
            <a:r>
              <a:rPr lang="fr-FR" i="1" dirty="0"/>
              <a:t>	</a:t>
            </a:r>
            <a:r>
              <a:rPr lang="fr-FR" b="1" i="1" dirty="0"/>
              <a:t>exports</a:t>
            </a:r>
            <a:r>
              <a:rPr lang="fr-FR" i="1" dirty="0"/>
              <a:t> </a:t>
            </a:r>
            <a:r>
              <a:rPr lang="fr-FR" i="1" dirty="0" err="1"/>
              <a:t>javax.transaction.xa</a:t>
            </a:r>
            <a:r>
              <a:rPr lang="fr-FR" i="1" dirty="0"/>
              <a:t>; </a:t>
            </a:r>
            <a:endParaRPr lang="fr-FR" i="1" dirty="0" smtClean="0"/>
          </a:p>
          <a:p>
            <a:pPr marL="457200" lvl="1" indent="0">
              <a:lnSpc>
                <a:spcPct val="70000"/>
              </a:lnSpc>
              <a:buNone/>
            </a:pPr>
            <a:endParaRPr lang="fr-FR" i="1" dirty="0"/>
          </a:p>
          <a:p>
            <a:pPr marL="457200" lvl="1" indent="0">
              <a:lnSpc>
                <a:spcPct val="70000"/>
              </a:lnSpc>
              <a:buNone/>
            </a:pPr>
            <a:r>
              <a:rPr lang="fr-FR" i="1" dirty="0"/>
              <a:t>}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55492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Nouveauté de Java 9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600" dirty="0" smtClean="0"/>
              <a:t>Système de Modules</a:t>
            </a:r>
          </a:p>
          <a:p>
            <a:r>
              <a:rPr lang="fr-FR" dirty="0" smtClean="0"/>
              <a:t>JDK </a:t>
            </a:r>
            <a:r>
              <a:rPr lang="fr-FR" dirty="0" err="1" smtClean="0"/>
              <a:t>modularisée</a:t>
            </a:r>
            <a:endParaRPr lang="fr-FR" dirty="0" smtClean="0"/>
          </a:p>
          <a:p>
            <a:r>
              <a:rPr lang="fr-FR" dirty="0" err="1" smtClean="0"/>
              <a:t>Ahead</a:t>
            </a:r>
            <a:r>
              <a:rPr lang="fr-FR" dirty="0" smtClean="0"/>
              <a:t> of time compiler</a:t>
            </a:r>
          </a:p>
          <a:p>
            <a:r>
              <a:rPr lang="fr-FR" dirty="0" smtClean="0"/>
              <a:t>G1 le nouveau GC par défaut</a:t>
            </a:r>
          </a:p>
          <a:p>
            <a:r>
              <a:rPr lang="fr-FR" dirty="0" smtClean="0"/>
              <a:t>Version string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fr-FR" dirty="0" err="1" smtClean="0"/>
              <a:t>scheme</a:t>
            </a:r>
            <a:r>
              <a:rPr lang="fr-FR" dirty="0" smtClean="0"/>
              <a:t>: </a:t>
            </a:r>
            <a:r>
              <a:rPr lang="nb-NO" dirty="0" smtClean="0"/>
              <a:t>1.9.0_5-b20 </a:t>
            </a:r>
            <a:r>
              <a:rPr lang="nb-NO" dirty="0" smtClean="0">
                <a:sym typeface="Wingdings"/>
              </a:rPr>
              <a:t> </a:t>
            </a:r>
            <a:r>
              <a:rPr lang="hr-HR" dirty="0" smtClean="0"/>
              <a:t>9.0.1  </a:t>
            </a:r>
            <a:r>
              <a:rPr lang="hr-HR" sz="1800" dirty="0" smtClean="0"/>
              <a:t>(</a:t>
            </a:r>
            <a:r>
              <a:rPr lang="hr-HR" sz="1800" dirty="0" err="1" smtClean="0"/>
              <a:t>version</a:t>
            </a:r>
            <a:r>
              <a:rPr lang="hr-HR" sz="1800" dirty="0" smtClean="0"/>
              <a:t> </a:t>
            </a:r>
            <a:r>
              <a:rPr lang="hr-HR" sz="1800" dirty="0" err="1" smtClean="0"/>
              <a:t>longue</a:t>
            </a:r>
            <a:r>
              <a:rPr lang="hr-HR" sz="1800" dirty="0" smtClean="0"/>
              <a:t> </a:t>
            </a:r>
            <a:r>
              <a:rPr lang="fi-FI" sz="1800" dirty="0" smtClean="0"/>
              <a:t>9.0.1+20)</a:t>
            </a:r>
            <a:endParaRPr lang="fr-FR" sz="1800" dirty="0" smtClean="0"/>
          </a:p>
          <a:p>
            <a:r>
              <a:rPr lang="fr-FR" dirty="0" err="1" smtClean="0"/>
              <a:t>Jshell</a:t>
            </a:r>
            <a:endParaRPr lang="fr-FR" dirty="0" smtClean="0"/>
          </a:p>
          <a:p>
            <a:r>
              <a:rPr lang="fr-FR" dirty="0" smtClean="0"/>
              <a:t>119 nouvelle </a:t>
            </a:r>
            <a:r>
              <a:rPr lang="fr-FR" i="1" dirty="0" err="1" smtClean="0"/>
              <a:t>features</a:t>
            </a:r>
            <a:endParaRPr lang="fr-FR" i="1" dirty="0" smtClean="0"/>
          </a:p>
        </p:txBody>
      </p:sp>
    </p:spTree>
    <p:extLst>
      <p:ext uri="{BB962C8B-B14F-4D97-AF65-F5344CB8AC3E}">
        <p14:creationId xmlns:p14="http://schemas.microsoft.com/office/powerpoint/2010/main" val="16413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937" y="365125"/>
            <a:ext cx="10764863" cy="1325563"/>
          </a:xfrm>
        </p:spPr>
        <p:txBody>
          <a:bodyPr/>
          <a:lstStyle/>
          <a:p>
            <a:r>
              <a:rPr lang="fr-FR" dirty="0" smtClean="0"/>
              <a:t>Définition d’un module: quelques mots clés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8937" y="1825624"/>
            <a:ext cx="11143280" cy="4792151"/>
          </a:xfrm>
        </p:spPr>
        <p:txBody>
          <a:bodyPr>
            <a:normAutofit/>
          </a:bodyPr>
          <a:lstStyle/>
          <a:p>
            <a:r>
              <a:rPr lang="fr-FR" i="1" dirty="0" err="1" smtClean="0"/>
              <a:t>requires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requires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requires</a:t>
            </a:r>
            <a:r>
              <a:rPr lang="fr-FR" dirty="0" smtClean="0"/>
              <a:t> transitive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4963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937" y="365125"/>
            <a:ext cx="10764863" cy="1325563"/>
          </a:xfrm>
        </p:spPr>
        <p:txBody>
          <a:bodyPr/>
          <a:lstStyle/>
          <a:p>
            <a:r>
              <a:rPr lang="fr-FR" dirty="0" smtClean="0"/>
              <a:t>Définition d’un module: quelques mots clés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8937" y="1825624"/>
            <a:ext cx="11143280" cy="4792151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dirty="0" smtClean="0"/>
              <a:t>exports </a:t>
            </a:r>
          </a:p>
          <a:p>
            <a:endParaRPr lang="fr-FR" dirty="0"/>
          </a:p>
          <a:p>
            <a:r>
              <a:rPr lang="fr-FR" i="1" dirty="0" smtClean="0"/>
              <a:t>exports</a:t>
            </a:r>
            <a:r>
              <a:rPr lang="fr-FR" dirty="0" smtClean="0"/>
              <a:t> to</a:t>
            </a:r>
          </a:p>
          <a:p>
            <a:endParaRPr lang="fr-FR" dirty="0"/>
          </a:p>
          <a:p>
            <a:r>
              <a:rPr lang="fr-FR" dirty="0"/>
              <a:t>o</a:t>
            </a:r>
            <a:r>
              <a:rPr lang="fr-FR" dirty="0" smtClean="0"/>
              <a:t>pens: permet la « 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reflection</a:t>
            </a:r>
            <a:r>
              <a:rPr lang="fr-FR" dirty="0" smtClean="0"/>
              <a:t> »  </a:t>
            </a:r>
          </a:p>
          <a:p>
            <a:pPr lvl="1"/>
            <a:r>
              <a:rPr lang="fr-FR" dirty="0"/>
              <a:t>o</a:t>
            </a:r>
            <a:r>
              <a:rPr lang="fr-FR" dirty="0" smtClean="0"/>
              <a:t>pen modules</a:t>
            </a:r>
          </a:p>
          <a:p>
            <a:pPr lvl="1"/>
            <a:r>
              <a:rPr lang="fr-FR" dirty="0" smtClean="0"/>
              <a:t>open packages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4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937" y="365125"/>
            <a:ext cx="10764863" cy="1325563"/>
          </a:xfrm>
        </p:spPr>
        <p:txBody>
          <a:bodyPr/>
          <a:lstStyle/>
          <a:p>
            <a:r>
              <a:rPr lang="fr-FR" dirty="0" smtClean="0"/>
              <a:t>Définition d’un module: quelques mots clés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8937" y="1825624"/>
            <a:ext cx="11143280" cy="4792151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i="1" dirty="0" err="1" smtClean="0"/>
              <a:t>provides</a:t>
            </a:r>
            <a:r>
              <a:rPr lang="fr-FR" i="1" dirty="0" smtClean="0"/>
              <a:t>   </a:t>
            </a:r>
          </a:p>
          <a:p>
            <a:pPr marL="0" indent="0">
              <a:buNone/>
            </a:pPr>
            <a:r>
              <a:rPr lang="fr-FR" i="1" dirty="0" smtClean="0"/>
              <a:t>	    </a:t>
            </a:r>
            <a:r>
              <a:rPr lang="fr-FR" i="1" dirty="0" err="1" smtClean="0"/>
              <a:t>with</a:t>
            </a:r>
            <a:endParaRPr lang="fr-FR" i="1" dirty="0" smtClean="0"/>
          </a:p>
          <a:p>
            <a:endParaRPr lang="fr-FR" dirty="0"/>
          </a:p>
          <a:p>
            <a:r>
              <a:rPr lang="fr-FR" i="1" dirty="0" smtClean="0"/>
              <a:t>uses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5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 err="1" smtClean="0"/>
              <a:t>Deep</a:t>
            </a:r>
            <a:r>
              <a:rPr lang="fr-FR" sz="5400" b="1" dirty="0" smtClean="0"/>
              <a:t> </a:t>
            </a:r>
            <a:r>
              <a:rPr lang="fr-FR" sz="5400" b="1" dirty="0" err="1" smtClean="0"/>
              <a:t>reflection</a:t>
            </a:r>
            <a:endParaRPr lang="fr-FR" sz="54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5" y="2506662"/>
            <a:ext cx="7872999" cy="4351338"/>
          </a:xfrm>
        </p:spPr>
      </p:pic>
      <p:sp>
        <p:nvSpPr>
          <p:cNvPr id="5" name="ZoneTexte 4"/>
          <p:cNvSpPr txBox="1"/>
          <p:nvPr/>
        </p:nvSpPr>
        <p:spPr>
          <a:xfrm>
            <a:off x="1162373" y="1690688"/>
            <a:ext cx="503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err="1">
                <a:latin typeface="Comic Sans MS" charset="0"/>
                <a:ea typeface="Comic Sans MS" charset="0"/>
                <a:cs typeface="Comic Sans MS" charset="0"/>
              </a:rPr>
              <a:t>field.setAccessible</a:t>
            </a:r>
            <a:r>
              <a:rPr lang="fr-FR" sz="2000" b="1" i="1" dirty="0">
                <a:latin typeface="Comic Sans MS" charset="0"/>
                <a:ea typeface="Comic Sans MS" charset="0"/>
                <a:cs typeface="Comic Sans MS" charset="0"/>
              </a:rPr>
              <a:t>(</a:t>
            </a:r>
            <a:r>
              <a:rPr lang="fr-FR" sz="2000" b="1" i="1" dirty="0" err="1">
                <a:latin typeface="Comic Sans MS" charset="0"/>
                <a:ea typeface="Comic Sans MS" charset="0"/>
                <a:cs typeface="Comic Sans MS" charset="0"/>
              </a:rPr>
              <a:t>true</a:t>
            </a:r>
            <a:r>
              <a:rPr lang="fr-FR" sz="2000" b="1" i="1" dirty="0">
                <a:latin typeface="Comic Sans MS" charset="0"/>
                <a:ea typeface="Comic Sans MS" charset="0"/>
                <a:cs typeface="Comic Sans MS" charset="0"/>
              </a:rPr>
              <a:t>);</a:t>
            </a:r>
            <a:endParaRPr lang="fr-FR" sz="2000" i="1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Déploiement des 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754532" cy="4351338"/>
          </a:xfrm>
        </p:spPr>
        <p:txBody>
          <a:bodyPr/>
          <a:lstStyle/>
          <a:p>
            <a:r>
              <a:rPr lang="fr-FR" dirty="0" smtClean="0"/>
              <a:t>Module </a:t>
            </a:r>
            <a:r>
              <a:rPr lang="fr-FR" dirty="0" err="1" smtClean="0"/>
              <a:t>path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Unamed</a:t>
            </a:r>
            <a:r>
              <a:rPr lang="fr-FR" dirty="0" smtClean="0"/>
              <a:t> module: </a:t>
            </a:r>
            <a:r>
              <a:rPr lang="fr-FR" dirty="0" err="1" smtClean="0"/>
              <a:t>Classpath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Automatic</a:t>
            </a:r>
            <a:r>
              <a:rPr lang="fr-FR" dirty="0" smtClean="0"/>
              <a:t> module: </a:t>
            </a:r>
            <a:r>
              <a:rPr lang="fr-FR" sz="2000" dirty="0" smtClean="0"/>
              <a:t>un jar dans le module </a:t>
            </a:r>
            <a:r>
              <a:rPr lang="fr-FR" sz="2000" dirty="0" err="1" smtClean="0"/>
              <a:t>path</a:t>
            </a:r>
            <a:r>
              <a:rPr lang="fr-FR" sz="2000" dirty="0" smtClean="0"/>
              <a:t>, exporte tout, lis tous les autres module.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Runtime</a:t>
            </a:r>
            <a:r>
              <a:rPr lang="fr-FR" dirty="0" smtClean="0"/>
              <a:t> image: JDK modules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83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Compatibilité descendante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Utilisation du </a:t>
            </a:r>
            <a:r>
              <a:rPr lang="fr-FR" dirty="0" err="1" smtClean="0"/>
              <a:t>Classpath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Utilisation du module </a:t>
            </a:r>
            <a:r>
              <a:rPr lang="fr-FR" dirty="0" err="1" smtClean="0"/>
              <a:t>path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Attention aux API dépréciées: </a:t>
            </a:r>
            <a:r>
              <a:rPr lang="fr-FR" sz="2000" i="1" dirty="0" err="1"/>
              <a:t>sun.misc</a:t>
            </a:r>
            <a:r>
              <a:rPr lang="fr-FR" sz="2000" i="1" dirty="0"/>
              <a:t>, </a:t>
            </a:r>
            <a:r>
              <a:rPr lang="fr-FR" sz="2000" i="1" dirty="0" err="1"/>
              <a:t>sun.reflect</a:t>
            </a:r>
            <a:r>
              <a:rPr lang="fr-FR" sz="2000" i="1" dirty="0"/>
              <a:t> ..</a:t>
            </a:r>
          </a:p>
          <a:p>
            <a:endParaRPr lang="fr-FR" dirty="0" smtClean="0"/>
          </a:p>
          <a:p>
            <a:r>
              <a:rPr lang="fr-FR" dirty="0" smtClean="0"/>
              <a:t>.. et aux classes qui n’existent plus : </a:t>
            </a:r>
            <a:r>
              <a:rPr lang="fr-FR" sz="1800" i="1" dirty="0" smtClean="0"/>
              <a:t>sun.misc.BASE64Encoder ..</a:t>
            </a:r>
            <a:endParaRPr lang="fr-FR" i="1" dirty="0" smtClean="0"/>
          </a:p>
          <a:p>
            <a:endParaRPr lang="fr-FR" dirty="0"/>
          </a:p>
          <a:p>
            <a:r>
              <a:rPr lang="fr-FR" dirty="0" err="1" smtClean="0"/>
              <a:t>Jdeps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friend</a:t>
            </a:r>
            <a:r>
              <a:rPr lang="fr-FR" dirty="0" smtClean="0"/>
              <a:t> !</a:t>
            </a:r>
            <a:endParaRPr lang="fr-FR" dirty="0" smtClean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79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Automatic</a:t>
            </a:r>
            <a:r>
              <a:rPr lang="fr-FR" dirty="0" smtClean="0"/>
              <a:t> 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825624"/>
            <a:ext cx="10770031" cy="4761156"/>
          </a:xfrm>
        </p:spPr>
        <p:txBody>
          <a:bodyPr>
            <a:normAutofit fontScale="92500" lnSpcReduction="10000"/>
          </a:bodyPr>
          <a:lstStyle/>
          <a:p>
            <a:r>
              <a:rPr lang="fr-FR" sz="2400" dirty="0" smtClean="0"/>
              <a:t>Il n’a pas de </a:t>
            </a:r>
            <a:r>
              <a:rPr lang="fr-FR" sz="2400" dirty="0" err="1" smtClean="0"/>
              <a:t>module-info.class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Son nom est dérivé du nom du jar. </a:t>
            </a:r>
          </a:p>
          <a:p>
            <a:endParaRPr lang="fr-FR" sz="2400" dirty="0" smtClean="0"/>
          </a:p>
          <a:p>
            <a:r>
              <a:rPr lang="fr-FR" sz="2400" dirty="0" smtClean="0"/>
              <a:t>Il lit tous les autres modules d’une façon transitive et exporte tous ses packages</a:t>
            </a:r>
          </a:p>
          <a:p>
            <a:endParaRPr lang="fr-FR" sz="2400" dirty="0" smtClean="0"/>
          </a:p>
          <a:p>
            <a:r>
              <a:rPr lang="fr-FR" sz="2400" dirty="0" smtClean="0"/>
              <a:t>Il a accès au </a:t>
            </a:r>
            <a:r>
              <a:rPr lang="fr-FR" sz="2400" dirty="0" err="1" smtClean="0"/>
              <a:t>Classpath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Il ne peut pas avoir de split packages</a:t>
            </a:r>
          </a:p>
          <a:p>
            <a:endParaRPr lang="fr-FR" sz="2400" dirty="0" smtClean="0"/>
          </a:p>
          <a:p>
            <a:r>
              <a:rPr lang="fr-FR" sz="2400" dirty="0" smtClean="0"/>
              <a:t>Tous les modules automatiques dans le module </a:t>
            </a:r>
            <a:r>
              <a:rPr lang="fr-FR" sz="2400" dirty="0" err="1" smtClean="0"/>
              <a:t>path</a:t>
            </a:r>
            <a:r>
              <a:rPr lang="fr-FR" sz="2400" dirty="0" smtClean="0"/>
              <a:t> sont résolus une fois que l’application lit un de ces modules</a:t>
            </a:r>
          </a:p>
        </p:txBody>
      </p:sp>
    </p:spTree>
    <p:extLst>
      <p:ext uri="{BB962C8B-B14F-4D97-AF65-F5344CB8AC3E}">
        <p14:creationId xmlns:p14="http://schemas.microsoft.com/office/powerpoint/2010/main" val="106235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Unnamed</a:t>
            </a:r>
            <a:r>
              <a:rPr lang="fr-FR" dirty="0" smtClean="0"/>
              <a:t> 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Tous ce qui dans le </a:t>
            </a:r>
            <a:r>
              <a:rPr lang="fr-FR" dirty="0" err="1" smtClean="0"/>
              <a:t>Classpath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Cohabite avec le </a:t>
            </a:r>
            <a:r>
              <a:rPr lang="fr-FR" dirty="0" err="1" smtClean="0"/>
              <a:t>Classpath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Quelques privilèges</a:t>
            </a:r>
          </a:p>
          <a:p>
            <a:pPr lvl="1"/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reflection</a:t>
            </a:r>
            <a:endParaRPr lang="fr-FR" dirty="0" smtClean="0"/>
          </a:p>
          <a:p>
            <a:pPr lvl="1"/>
            <a:r>
              <a:rPr lang="fr-FR" dirty="0" smtClean="0"/>
              <a:t>Accès aux </a:t>
            </a:r>
            <a:r>
              <a:rPr lang="fr-FR" dirty="0" err="1" smtClean="0"/>
              <a:t>internals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961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7424" y="1825625"/>
            <a:ext cx="10656376" cy="435133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838200" y="3518115"/>
            <a:ext cx="10320580" cy="2448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 </a:t>
            </a:r>
            <a:r>
              <a:rPr lang="fr-FR" dirty="0" err="1" smtClean="0"/>
              <a:t>path</a:t>
            </a:r>
            <a:r>
              <a:rPr lang="fr-FR" dirty="0" smtClean="0"/>
              <a:t> &amp; </a:t>
            </a:r>
            <a:r>
              <a:rPr lang="fr-FR" dirty="0" err="1" smtClean="0"/>
              <a:t>Classpath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355742" y="3606087"/>
            <a:ext cx="1890794" cy="790414"/>
          </a:xfrm>
          <a:prstGeom prst="rect">
            <a:avLst/>
          </a:prstGeom>
          <a:solidFill>
            <a:srgbClr val="528E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</a:t>
            </a:r>
            <a:r>
              <a:rPr lang="fr-FR" dirty="0" err="1" smtClean="0"/>
              <a:t>ki.team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355742" y="5096400"/>
            <a:ext cx="1890794" cy="790414"/>
          </a:xfrm>
          <a:prstGeom prst="rect">
            <a:avLst/>
          </a:prstGeom>
          <a:solidFill>
            <a:srgbClr val="528E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j</a:t>
            </a:r>
            <a:r>
              <a:rPr lang="fr-FR" dirty="0" err="1" smtClean="0"/>
              <a:t>ava.sql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968910" y="3588811"/>
            <a:ext cx="1890794" cy="790414"/>
          </a:xfrm>
          <a:prstGeom prst="rect">
            <a:avLst/>
          </a:prstGeom>
          <a:solidFill>
            <a:srgbClr val="528E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j</a:t>
            </a:r>
            <a:r>
              <a:rPr lang="fr-FR" dirty="0" err="1" smtClean="0"/>
              <a:t>ackson.databind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838200" y="1866632"/>
            <a:ext cx="10320580" cy="1215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355742" y="1936797"/>
            <a:ext cx="1890794" cy="790414"/>
          </a:xfrm>
          <a:prstGeom prst="rect">
            <a:avLst/>
          </a:prstGeom>
          <a:solidFill>
            <a:srgbClr val="528E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jackson.core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262660" y="3518115"/>
            <a:ext cx="189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Module </a:t>
            </a:r>
            <a:r>
              <a:rPr lang="fr-FR" dirty="0" err="1" smtClean="0"/>
              <a:t>path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9151589" y="1866632"/>
            <a:ext cx="1896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Class </a:t>
            </a:r>
            <a:r>
              <a:rPr lang="fr-FR" dirty="0" err="1" smtClean="0"/>
              <a:t>path</a:t>
            </a:r>
            <a:endParaRPr lang="fr-FR" dirty="0" smtClean="0"/>
          </a:p>
          <a:p>
            <a:r>
              <a:rPr lang="fr-FR" dirty="0" err="1" smtClean="0"/>
              <a:t>Unnamed</a:t>
            </a:r>
            <a:r>
              <a:rPr lang="fr-FR" dirty="0" smtClean="0"/>
              <a:t> module</a:t>
            </a:r>
            <a:endParaRPr lang="fr-FR" dirty="0"/>
          </a:p>
        </p:txBody>
      </p:sp>
      <p:cxnSp>
        <p:nvCxnSpPr>
          <p:cNvPr id="13" name="Connecteur droit avec flèche 12"/>
          <p:cNvCxnSpPr>
            <a:endCxn id="6" idx="0"/>
          </p:cNvCxnSpPr>
          <p:nvPr/>
        </p:nvCxnSpPr>
        <p:spPr>
          <a:xfrm>
            <a:off x="3301139" y="4396501"/>
            <a:ext cx="0" cy="699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 flipV="1">
            <a:off x="4246536" y="3984018"/>
            <a:ext cx="2722374" cy="17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 flipV="1">
            <a:off x="4246537" y="2332005"/>
            <a:ext cx="2722373" cy="1476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5" idx="0"/>
            <a:endCxn id="9" idx="2"/>
          </p:cNvCxnSpPr>
          <p:nvPr/>
        </p:nvCxnSpPr>
        <p:spPr>
          <a:xfrm flipV="1">
            <a:off x="3301139" y="2727211"/>
            <a:ext cx="0" cy="878876"/>
          </a:xfrm>
          <a:prstGeom prst="straightConnector1">
            <a:avLst/>
          </a:prstGeom>
          <a:ln w="57150">
            <a:solidFill>
              <a:srgbClr val="528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nterdiction 20"/>
          <p:cNvSpPr/>
          <p:nvPr/>
        </p:nvSpPr>
        <p:spPr>
          <a:xfrm>
            <a:off x="3099663" y="3099663"/>
            <a:ext cx="387457" cy="38696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665190" y="3112577"/>
            <a:ext cx="189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interdit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Reliable</a:t>
            </a:r>
            <a:r>
              <a:rPr lang="fr-FR" dirty="0" smtClean="0"/>
              <a:t> </a:t>
            </a:r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Les classes d’un </a:t>
            </a:r>
            <a:r>
              <a:rPr lang="fr-FR" dirty="0" smtClean="0"/>
              <a:t>package sont </a:t>
            </a:r>
            <a:r>
              <a:rPr lang="fr-FR" dirty="0" smtClean="0"/>
              <a:t>chargées depuis un seul jar</a:t>
            </a:r>
          </a:p>
          <a:p>
            <a:pPr lvl="1"/>
            <a:endParaRPr lang="fr-FR" dirty="0" smtClean="0"/>
          </a:p>
          <a:p>
            <a:pPr marL="228600" lvl="1">
              <a:spcBef>
                <a:spcPts val="1000"/>
              </a:spcBef>
            </a:pPr>
            <a:r>
              <a:rPr lang="fr-FR" sz="2800" dirty="0"/>
              <a:t>Chargement rapide des classes </a:t>
            </a:r>
            <a:endParaRPr lang="fr-FR" sz="2800" dirty="0" smtClean="0"/>
          </a:p>
          <a:p>
            <a:pPr marL="228600" lvl="1">
              <a:spcBef>
                <a:spcPts val="1000"/>
              </a:spcBef>
            </a:pPr>
            <a:endParaRPr lang="fr-FR" sz="2800" dirty="0"/>
          </a:p>
          <a:p>
            <a:pPr marL="228600" lvl="1">
              <a:spcBef>
                <a:spcPts val="1000"/>
              </a:spcBef>
            </a:pPr>
            <a:r>
              <a:rPr lang="fr-FR" sz="2800" dirty="0" err="1"/>
              <a:t>Sanity</a:t>
            </a:r>
            <a:r>
              <a:rPr lang="fr-FR" sz="2800" dirty="0"/>
              <a:t> check: un package ne peut exister que dans un seul </a:t>
            </a:r>
            <a:r>
              <a:rPr lang="fr-FR" sz="2800" dirty="0" smtClean="0"/>
              <a:t>module</a:t>
            </a:r>
          </a:p>
          <a:p>
            <a:pPr marL="685800" lvl="2">
              <a:spcBef>
                <a:spcPts val="1000"/>
              </a:spcBef>
            </a:pPr>
            <a:r>
              <a:rPr lang="fr-FR" dirty="0" smtClean="0"/>
              <a:t>Module </a:t>
            </a:r>
            <a:r>
              <a:rPr lang="fr-FR" dirty="0" err="1" smtClean="0"/>
              <a:t>path</a:t>
            </a:r>
            <a:r>
              <a:rPr lang="fr-FR" dirty="0" smtClean="0"/>
              <a:t> vs </a:t>
            </a:r>
            <a:r>
              <a:rPr lang="fr-FR" dirty="0" err="1" smtClean="0"/>
              <a:t>classpath</a:t>
            </a:r>
            <a:endParaRPr lang="fr-FR" dirty="0" smtClean="0"/>
          </a:p>
          <a:p>
            <a:pPr marL="685800" lvl="2">
              <a:spcBef>
                <a:spcPts val="1000"/>
              </a:spcBef>
            </a:pPr>
            <a:r>
              <a:rPr lang="fr-FR" dirty="0" smtClean="0"/>
              <a:t>Plusieurs dossiers dans le module </a:t>
            </a:r>
            <a:r>
              <a:rPr lang="fr-FR" dirty="0" err="1" smtClean="0"/>
              <a:t>path</a:t>
            </a:r>
            <a:endParaRPr lang="fr-FR" dirty="0" smtClean="0"/>
          </a:p>
          <a:p>
            <a:pPr marL="685800" lvl="2">
              <a:spcBef>
                <a:spcPts val="1000"/>
              </a:spcBef>
            </a:pPr>
            <a:endParaRPr lang="fr-FR" dirty="0"/>
          </a:p>
          <a:p>
            <a:pPr marL="228600" lvl="1">
              <a:spcBef>
                <a:spcPts val="1000"/>
              </a:spcBef>
            </a:pPr>
            <a:r>
              <a:rPr lang="fr-FR" sz="2800" dirty="0" smtClean="0"/>
              <a:t>Vérifie que les </a:t>
            </a:r>
            <a:r>
              <a:rPr lang="fr-FR" sz="2800" dirty="0"/>
              <a:t>modules déclarés comme « </a:t>
            </a:r>
            <a:r>
              <a:rPr lang="fr-FR" sz="2800" dirty="0" err="1"/>
              <a:t>required</a:t>
            </a:r>
            <a:r>
              <a:rPr lang="fr-FR" sz="2800" dirty="0"/>
              <a:t> » sont </a:t>
            </a:r>
            <a:r>
              <a:rPr lang="fr-FR" sz="2800" dirty="0" smtClean="0"/>
              <a:t>existants</a:t>
            </a:r>
          </a:p>
          <a:p>
            <a:pPr marL="228600" lvl="1">
              <a:spcBef>
                <a:spcPts val="1000"/>
              </a:spcBef>
            </a:pPr>
            <a:endParaRPr lang="fr-FR" sz="2800" dirty="0"/>
          </a:p>
          <a:p>
            <a:pPr marL="228600" lvl="1">
              <a:spcBef>
                <a:spcPts val="1000"/>
              </a:spcBef>
            </a:pPr>
            <a:r>
              <a:rPr lang="fr-FR" sz="2800" dirty="0"/>
              <a:t>Compile-time et </a:t>
            </a:r>
            <a:r>
              <a:rPr lang="fr-FR" sz="2800" dirty="0" err="1"/>
              <a:t>run</a:t>
            </a:r>
            <a:r>
              <a:rPr lang="fr-FR" sz="2800" dirty="0"/>
              <a:t>-time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2628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4729" y="2876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Build</a:t>
            </a:r>
            <a:r>
              <a:rPr lang="fr-FR" sz="4800" b="1" dirty="0" smtClean="0"/>
              <a:t> time vs </a:t>
            </a:r>
            <a:r>
              <a:rPr lang="fr-FR" sz="4800" b="1" dirty="0" err="1" smtClean="0"/>
              <a:t>Runtime</a:t>
            </a:r>
            <a:endParaRPr lang="fr-FR" sz="4800" b="1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sz="3600" dirty="0" err="1" smtClean="0"/>
              <a:t>Build</a:t>
            </a:r>
            <a:endParaRPr lang="fr-FR" sz="3600" dirty="0" smtClean="0"/>
          </a:p>
          <a:p>
            <a:pPr lvl="1"/>
            <a:r>
              <a:rPr lang="fr-FR" dirty="0" err="1" smtClean="0"/>
              <a:t>Maven</a:t>
            </a:r>
            <a:endParaRPr lang="fr-FR" dirty="0" smtClean="0"/>
          </a:p>
          <a:p>
            <a:pPr lvl="1"/>
            <a:r>
              <a:rPr lang="fr-FR" dirty="0" err="1" smtClean="0"/>
              <a:t>Grandle</a:t>
            </a:r>
            <a:endParaRPr lang="fr-FR" dirty="0" smtClean="0"/>
          </a:p>
          <a:p>
            <a:pPr lvl="1"/>
            <a:r>
              <a:rPr lang="fr-FR" dirty="0" err="1" smtClean="0"/>
              <a:t>Ant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Run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java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07991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/>
              <a:t>encapsulation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fr-FR" sz="2800" dirty="0"/>
              <a:t>Un module exporte seulement les  </a:t>
            </a:r>
            <a:r>
              <a:rPr lang="fr-FR" sz="2800" dirty="0" err="1"/>
              <a:t>packges</a:t>
            </a:r>
            <a:r>
              <a:rPr lang="fr-FR" sz="2800" dirty="0"/>
              <a:t> qui sont conçus pour être utilisés par d’autres modules</a:t>
            </a:r>
            <a:r>
              <a:rPr lang="fr-FR" sz="2800" dirty="0" smtClean="0"/>
              <a:t>.</a:t>
            </a:r>
          </a:p>
          <a:p>
            <a:pPr marL="228600" lvl="1">
              <a:spcBef>
                <a:spcPts val="1000"/>
              </a:spcBef>
            </a:pPr>
            <a:endParaRPr lang="fr-FR" sz="2800" dirty="0" smtClean="0"/>
          </a:p>
          <a:p>
            <a:pPr marL="228600" lvl="1">
              <a:spcBef>
                <a:spcPts val="1000"/>
              </a:spcBef>
            </a:pPr>
            <a:r>
              <a:rPr lang="fr-FR" sz="2800" dirty="0" smtClean="0"/>
              <a:t>Le </a:t>
            </a:r>
            <a:r>
              <a:rPr lang="fr-FR" sz="2800" dirty="0"/>
              <a:t>reste est confiné.</a:t>
            </a:r>
          </a:p>
          <a:p>
            <a:pPr marL="228600" lvl="1">
              <a:spcBef>
                <a:spcPts val="1000"/>
              </a:spcBef>
            </a:pPr>
            <a:endParaRPr lang="fr-FR" sz="2800" dirty="0" smtClean="0"/>
          </a:p>
          <a:p>
            <a:pPr marL="228600" lvl="1">
              <a:spcBef>
                <a:spcPts val="1000"/>
              </a:spcBef>
            </a:pPr>
            <a:r>
              <a:rPr lang="fr-FR" sz="2800" dirty="0" smtClean="0"/>
              <a:t>exports </a:t>
            </a:r>
            <a:r>
              <a:rPr lang="fr-FR" sz="2800" dirty="0"/>
              <a:t>vs opens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4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/>
              <a:t>La modularité avant Java 9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2627" y="2485581"/>
            <a:ext cx="3467100" cy="23495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9" y="2879281"/>
            <a:ext cx="51943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 smtClean="0"/>
              <a:t>Build</a:t>
            </a:r>
            <a:r>
              <a:rPr lang="fr-FR" b="1" dirty="0" smtClean="0"/>
              <a:t> &amp; </a:t>
            </a:r>
            <a:r>
              <a:rPr lang="fr-FR" b="1" dirty="0" err="1" smtClean="0"/>
              <a:t>Run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03" y="2769394"/>
            <a:ext cx="4381575" cy="26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Compilation: </a:t>
            </a:r>
            <a:r>
              <a:rPr lang="fr-FR" dirty="0" err="1" smtClean="0"/>
              <a:t>javac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4983" y="1825625"/>
            <a:ext cx="11809709" cy="4807650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3200" i="1" dirty="0" err="1" smtClean="0"/>
              <a:t>javac</a:t>
            </a:r>
            <a:r>
              <a:rPr lang="fr-FR" sz="3200" i="1" dirty="0" smtClean="0"/>
              <a:t> </a:t>
            </a:r>
            <a:r>
              <a:rPr lang="fr-FR" sz="3200" i="1" dirty="0"/>
              <a:t>-d classes/ -</a:t>
            </a:r>
            <a:r>
              <a:rPr lang="fr-FR" sz="3200" i="1" dirty="0" err="1"/>
              <a:t>cp</a:t>
            </a:r>
            <a:r>
              <a:rPr lang="fr-FR" sz="3200" i="1" dirty="0"/>
              <a:t> ../</a:t>
            </a:r>
            <a:r>
              <a:rPr lang="fr-FR" sz="3200" i="1" dirty="0" err="1"/>
              <a:t>libs</a:t>
            </a:r>
            <a:r>
              <a:rPr lang="fr-FR" sz="3200" i="1" dirty="0"/>
              <a:t>/jackson-core-2.8.10.jar:../</a:t>
            </a:r>
            <a:r>
              <a:rPr lang="fr-FR" sz="3200" i="1" dirty="0" err="1"/>
              <a:t>libs</a:t>
            </a:r>
            <a:r>
              <a:rPr lang="fr-FR" sz="3200" i="1" dirty="0"/>
              <a:t>/jackson-annotations-2.8.10.jar </a:t>
            </a:r>
            <a:r>
              <a:rPr lang="fr-FR" sz="3200" b="1" i="1" dirty="0">
                <a:solidFill>
                  <a:srgbClr val="C00000"/>
                </a:solidFill>
              </a:rPr>
              <a:t>--module-</a:t>
            </a:r>
            <a:r>
              <a:rPr lang="fr-FR" sz="3200" b="1" i="1" dirty="0" err="1">
                <a:solidFill>
                  <a:srgbClr val="C00000"/>
                </a:solidFill>
              </a:rPr>
              <a:t>path</a:t>
            </a:r>
            <a:r>
              <a:rPr lang="fr-FR" sz="3200" b="1" i="1" dirty="0">
                <a:solidFill>
                  <a:srgbClr val="C00000"/>
                </a:solidFill>
              </a:rPr>
              <a:t> </a:t>
            </a:r>
            <a:r>
              <a:rPr lang="fr-FR" sz="3200" i="1" dirty="0"/>
              <a:t>../modules/ --source-</a:t>
            </a:r>
            <a:r>
              <a:rPr lang="fr-FR" sz="3200" i="1" dirty="0" err="1"/>
              <a:t>path</a:t>
            </a:r>
            <a:r>
              <a:rPr lang="fr-FR" sz="3200" i="1" dirty="0"/>
              <a:t> </a:t>
            </a:r>
            <a:r>
              <a:rPr lang="fr-FR" sz="3200" i="1" dirty="0" err="1"/>
              <a:t>src</a:t>
            </a:r>
            <a:r>
              <a:rPr lang="fr-FR" sz="3200" i="1" dirty="0"/>
              <a:t>/ </a:t>
            </a:r>
            <a:r>
              <a:rPr lang="fr-FR" sz="3200" i="1" dirty="0"/>
              <a:t>$</a:t>
            </a:r>
            <a:r>
              <a:rPr lang="fr-FR" sz="3200" i="1" dirty="0"/>
              <a:t>(</a:t>
            </a:r>
            <a:r>
              <a:rPr lang="fr-FR" sz="3200" i="1" dirty="0" err="1"/>
              <a:t>find</a:t>
            </a:r>
            <a:r>
              <a:rPr lang="fr-FR" sz="3200" i="1" dirty="0"/>
              <a:t> . -</a:t>
            </a:r>
            <a:r>
              <a:rPr lang="fr-FR" sz="3200" i="1" dirty="0" err="1"/>
              <a:t>name</a:t>
            </a:r>
            <a:r>
              <a:rPr lang="fr-FR" sz="3200" i="1" dirty="0"/>
              <a:t> </a:t>
            </a:r>
            <a:r>
              <a:rPr lang="fr-FR" sz="3200" i="1" dirty="0"/>
              <a:t>'*.java'</a:t>
            </a:r>
            <a:r>
              <a:rPr lang="fr-FR" sz="3200" i="1" dirty="0"/>
              <a:t>)</a:t>
            </a:r>
            <a:br>
              <a:rPr lang="fr-FR" sz="3200" i="1" dirty="0"/>
            </a:b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32165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Build</a:t>
            </a:r>
            <a:r>
              <a:rPr lang="fr-FR" dirty="0" smtClean="0"/>
              <a:t>: jar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4983" y="1565329"/>
            <a:ext cx="11809709" cy="5067946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3600" i="1" dirty="0"/>
              <a:t>jar --</a:t>
            </a:r>
            <a:r>
              <a:rPr lang="fr-FR" sz="3600" i="1" dirty="0" err="1"/>
              <a:t>create</a:t>
            </a:r>
            <a:r>
              <a:rPr lang="fr-FR" sz="3600" i="1" dirty="0"/>
              <a:t>  --file ../modules/</a:t>
            </a:r>
            <a:r>
              <a:rPr lang="fr-FR" sz="3600" i="1" dirty="0" err="1"/>
              <a:t>iki-team.jar</a:t>
            </a:r>
            <a:r>
              <a:rPr lang="fr-FR" sz="3600" i="1" dirty="0"/>
              <a:t> -C classes/ </a:t>
            </a:r>
            <a:r>
              <a:rPr lang="fr-FR" sz="3600" i="1" dirty="0" smtClean="0"/>
              <a:t>.</a:t>
            </a:r>
          </a:p>
          <a:p>
            <a:pPr marL="0" indent="0">
              <a:buNone/>
            </a:pPr>
            <a:endParaRPr lang="fr-FR" sz="3600" i="1" dirty="0" smtClean="0"/>
          </a:p>
          <a:p>
            <a:pPr marL="0" indent="0">
              <a:buNone/>
            </a:pPr>
            <a:endParaRPr lang="fr-FR" sz="3600" i="1" dirty="0"/>
          </a:p>
          <a:p>
            <a:pPr marL="0" indent="0">
              <a:buNone/>
            </a:pPr>
            <a:r>
              <a:rPr lang="fr-FR" i="1" dirty="0" smtClean="0"/>
              <a:t>Possibilité d’jouter une version avec </a:t>
            </a:r>
            <a:r>
              <a:rPr lang="fr-FR" b="1" i="1" dirty="0" smtClean="0"/>
              <a:t>--</a:t>
            </a:r>
            <a:r>
              <a:rPr lang="fr-FR" b="1" i="1" dirty="0" err="1" smtClean="0"/>
              <a:t>add</a:t>
            </a:r>
            <a:r>
              <a:rPr lang="fr-FR" b="1" i="1" dirty="0" smtClean="0"/>
              <a:t>-version  </a:t>
            </a:r>
            <a:r>
              <a:rPr lang="fr-FR" i="1" dirty="0" smtClean="0"/>
              <a:t>(ignorée par la JVM)</a:t>
            </a:r>
            <a:endParaRPr lang="fr-FR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4160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Run</a:t>
            </a:r>
            <a:r>
              <a:rPr lang="fr-FR" dirty="0" smtClean="0"/>
              <a:t>: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4983" y="1825625"/>
            <a:ext cx="12037017" cy="4807650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3200" i="1" dirty="0"/>
              <a:t>java -</a:t>
            </a:r>
            <a:r>
              <a:rPr lang="fr-FR" sz="3200" i="1" dirty="0" err="1"/>
              <a:t>cp</a:t>
            </a:r>
            <a:r>
              <a:rPr lang="fr-FR" sz="3200" i="1" dirty="0"/>
              <a:t> ../</a:t>
            </a:r>
            <a:r>
              <a:rPr lang="fr-FR" sz="3200" i="1" dirty="0" err="1"/>
              <a:t>libs</a:t>
            </a:r>
            <a:r>
              <a:rPr lang="fr-FR" sz="3200" i="1" dirty="0"/>
              <a:t>/jackson-core-2.8.10.jar:../</a:t>
            </a:r>
            <a:r>
              <a:rPr lang="fr-FR" sz="3200" i="1" dirty="0" err="1"/>
              <a:t>libs</a:t>
            </a:r>
            <a:r>
              <a:rPr lang="fr-FR" sz="3200" i="1" dirty="0"/>
              <a:t>/jackson-annotations-2.8.10.jar </a:t>
            </a:r>
            <a:r>
              <a:rPr lang="fr-FR" sz="3200" b="1" i="1" dirty="0">
                <a:solidFill>
                  <a:srgbClr val="C00000"/>
                </a:solidFill>
              </a:rPr>
              <a:t>--module-</a:t>
            </a:r>
            <a:r>
              <a:rPr lang="fr-FR" sz="3200" b="1" i="1" dirty="0" err="1">
                <a:solidFill>
                  <a:srgbClr val="C00000"/>
                </a:solidFill>
              </a:rPr>
              <a:t>path</a:t>
            </a:r>
            <a:r>
              <a:rPr lang="fr-FR" sz="3200" b="1" i="1" dirty="0">
                <a:solidFill>
                  <a:srgbClr val="C00000"/>
                </a:solidFill>
              </a:rPr>
              <a:t> </a:t>
            </a:r>
            <a:r>
              <a:rPr lang="fr-FR" sz="3200" i="1" dirty="0"/>
              <a:t>../modules/ </a:t>
            </a:r>
            <a:endParaRPr lang="fr-FR" sz="3200" i="1" dirty="0" smtClean="0"/>
          </a:p>
          <a:p>
            <a:pPr marL="0" indent="0">
              <a:buNone/>
            </a:pPr>
            <a:r>
              <a:rPr lang="fr-FR" sz="3200" i="1" dirty="0" smtClean="0">
                <a:solidFill>
                  <a:srgbClr val="C00000"/>
                </a:solidFill>
              </a:rPr>
              <a:t>-</a:t>
            </a:r>
            <a:r>
              <a:rPr lang="fr-FR" sz="3200" i="1" dirty="0">
                <a:solidFill>
                  <a:srgbClr val="C00000"/>
                </a:solidFill>
              </a:rPr>
              <a:t>m </a:t>
            </a:r>
            <a:r>
              <a:rPr lang="fr-FR" sz="3200" i="1" dirty="0" err="1">
                <a:solidFill>
                  <a:srgbClr val="C00000"/>
                </a:solidFill>
              </a:rPr>
              <a:t>iki.team</a:t>
            </a:r>
            <a:r>
              <a:rPr lang="fr-FR" sz="3200" i="1" dirty="0">
                <a:solidFill>
                  <a:srgbClr val="C00000"/>
                </a:solidFill>
              </a:rPr>
              <a:t>/</a:t>
            </a:r>
            <a:r>
              <a:rPr lang="fr-FR" sz="3200" i="1" dirty="0" err="1">
                <a:solidFill>
                  <a:srgbClr val="C00000"/>
                </a:solidFill>
              </a:rPr>
              <a:t>fr.zenika.iki.team.service.TeamManager</a:t>
            </a:r>
            <a:r>
              <a:rPr lang="fr-FR" sz="3200" i="1" dirty="0">
                <a:solidFill>
                  <a:srgbClr val="C00000"/>
                </a:solidFill>
              </a:rPr>
              <a:t/>
            </a:r>
            <a:br>
              <a:rPr lang="fr-FR" sz="3200" i="1" dirty="0">
                <a:solidFill>
                  <a:srgbClr val="C00000"/>
                </a:solidFill>
              </a:rPr>
            </a:br>
            <a:endParaRPr lang="fr-FR" sz="32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line: java &amp; </a:t>
            </a:r>
            <a:r>
              <a:rPr lang="fr-FR" dirty="0" err="1" smtClean="0"/>
              <a:t>javac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7650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--module-</a:t>
            </a:r>
            <a:r>
              <a:rPr lang="fr-FR" dirty="0" err="1" smtClean="0"/>
              <a:t>path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--class-</a:t>
            </a:r>
            <a:r>
              <a:rPr lang="fr-FR" dirty="0" err="1" smtClean="0"/>
              <a:t>path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--module-source-</a:t>
            </a:r>
            <a:r>
              <a:rPr lang="fr-FR" dirty="0" err="1" smtClean="0"/>
              <a:t>path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--</a:t>
            </a:r>
            <a:r>
              <a:rPr lang="fr-FR" dirty="0" err="1" smtClean="0"/>
              <a:t>add</a:t>
            </a:r>
            <a:r>
              <a:rPr lang="fr-FR" dirty="0" smtClean="0"/>
              <a:t>-modules</a:t>
            </a:r>
          </a:p>
          <a:p>
            <a:endParaRPr lang="fr-FR" dirty="0"/>
          </a:p>
          <a:p>
            <a:r>
              <a:rPr lang="fr-FR" dirty="0" smtClean="0"/>
              <a:t>--</a:t>
            </a:r>
            <a:r>
              <a:rPr lang="fr-FR" dirty="0" err="1" smtClean="0"/>
              <a:t>add</a:t>
            </a:r>
            <a:r>
              <a:rPr lang="fr-FR" dirty="0" smtClean="0"/>
              <a:t>-exports</a:t>
            </a:r>
          </a:p>
          <a:p>
            <a:endParaRPr lang="fr-FR" dirty="0"/>
          </a:p>
          <a:p>
            <a:r>
              <a:rPr lang="fr-FR" dirty="0" smtClean="0"/>
              <a:t>--</a:t>
            </a:r>
            <a:r>
              <a:rPr lang="fr-FR" dirty="0" err="1" smtClean="0"/>
              <a:t>add</a:t>
            </a:r>
            <a:r>
              <a:rPr lang="fr-FR" dirty="0" smtClean="0"/>
              <a:t>-opens</a:t>
            </a:r>
          </a:p>
          <a:p>
            <a:endParaRPr lang="fr-FR" dirty="0"/>
          </a:p>
          <a:p>
            <a:r>
              <a:rPr lang="fr-FR" dirty="0" smtClean="0"/>
              <a:t>--</a:t>
            </a:r>
            <a:r>
              <a:rPr lang="fr-FR" dirty="0" err="1" smtClean="0"/>
              <a:t>add-reads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72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/>
              <a:t>Autres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j</a:t>
            </a:r>
            <a:r>
              <a:rPr lang="fr-FR" dirty="0" err="1" smtClean="0"/>
              <a:t>link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Jdeps</a:t>
            </a:r>
            <a:endParaRPr lang="fr-FR" dirty="0" smtClean="0"/>
          </a:p>
          <a:p>
            <a:pPr lvl="1"/>
            <a:r>
              <a:rPr lang="fr-FR" dirty="0" smtClean="0"/>
              <a:t>Diagnostic </a:t>
            </a:r>
          </a:p>
          <a:p>
            <a:pPr lvl="1"/>
            <a:r>
              <a:rPr lang="fr-FR" dirty="0" smtClean="0"/>
              <a:t>Génération de module-info	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75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695" y="2407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err="1" smtClean="0"/>
              <a:t>Build</a:t>
            </a:r>
            <a:r>
              <a:rPr lang="fr-FR" sz="5400" b="1" dirty="0" smtClean="0"/>
              <a:t> time</a:t>
            </a:r>
            <a:endParaRPr lang="fr-FR" sz="5400" b="1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116686"/>
              </p:ext>
            </p:extLst>
          </p:nvPr>
        </p:nvGraphicFramePr>
        <p:xfrm>
          <a:off x="309966" y="1394847"/>
          <a:ext cx="11561736" cy="5216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216" y="1566298"/>
            <a:ext cx="525974" cy="5259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5901" y="3067051"/>
            <a:ext cx="525974" cy="52597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216" y="3046845"/>
            <a:ext cx="525974" cy="52597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8314" y="3046845"/>
            <a:ext cx="525974" cy="52597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90" y="4403002"/>
            <a:ext cx="525974" cy="52597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6696" y="4403002"/>
            <a:ext cx="525974" cy="52597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1875" y="4529502"/>
            <a:ext cx="525974" cy="52597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626" y="4543696"/>
            <a:ext cx="525974" cy="52597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6508" y="5838667"/>
            <a:ext cx="525974" cy="52597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7794" y="5838667"/>
            <a:ext cx="525974" cy="5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6942" y="2231756"/>
            <a:ext cx="10461356" cy="28826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fr-FR" sz="4800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2689" y="352579"/>
            <a:ext cx="10515600" cy="1325563"/>
          </a:xfrm>
        </p:spPr>
        <p:txBody>
          <a:bodyPr/>
          <a:lstStyle/>
          <a:p>
            <a:pPr algn="ctr"/>
            <a:r>
              <a:rPr lang="fr-FR" b="1" dirty="0" err="1" smtClean="0"/>
              <a:t>Runtime</a:t>
            </a:r>
            <a:endParaRPr lang="fr-FR" b="1" dirty="0"/>
          </a:p>
        </p:txBody>
      </p:sp>
      <p:grpSp>
        <p:nvGrpSpPr>
          <p:cNvPr id="7" name="Grouper 6"/>
          <p:cNvGrpSpPr/>
          <p:nvPr/>
        </p:nvGrpSpPr>
        <p:grpSpPr>
          <a:xfrm>
            <a:off x="1492842" y="2521224"/>
            <a:ext cx="1781015" cy="929899"/>
            <a:chOff x="1492842" y="2521224"/>
            <a:chExt cx="1781015" cy="92989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1492842" y="2521224"/>
              <a:ext cx="1781015" cy="9298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  <a:p>
              <a:pPr algn="ctr"/>
              <a:endParaRPr lang="fr-F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fr-FR" sz="1400" i="1" dirty="0" smtClean="0">
                  <a:solidFill>
                    <a:schemeClr val="tx1"/>
                  </a:solidFill>
                </a:rPr>
                <a:t>Commons-collections-1.2</a:t>
              </a:r>
              <a:endParaRPr lang="fr-FR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9684" y="2562317"/>
              <a:ext cx="525974" cy="525974"/>
            </a:xfrm>
            <a:prstGeom prst="rect">
              <a:avLst/>
            </a:prstGeom>
            <a:grpFill/>
          </p:spPr>
        </p:pic>
      </p:grpSp>
      <p:grpSp>
        <p:nvGrpSpPr>
          <p:cNvPr id="13" name="Grouper 12"/>
          <p:cNvGrpSpPr/>
          <p:nvPr/>
        </p:nvGrpSpPr>
        <p:grpSpPr>
          <a:xfrm>
            <a:off x="1103490" y="3786391"/>
            <a:ext cx="1781015" cy="929899"/>
            <a:chOff x="838200" y="2479728"/>
            <a:chExt cx="1781015" cy="92989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838200" y="2479728"/>
              <a:ext cx="1781015" cy="9298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Jar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655" y="2613324"/>
              <a:ext cx="525974" cy="525974"/>
            </a:xfrm>
            <a:prstGeom prst="rect">
              <a:avLst/>
            </a:prstGeom>
            <a:grpFill/>
          </p:spPr>
        </p:pic>
      </p:grpSp>
      <p:grpSp>
        <p:nvGrpSpPr>
          <p:cNvPr id="16" name="Grouper 15"/>
          <p:cNvGrpSpPr/>
          <p:nvPr/>
        </p:nvGrpSpPr>
        <p:grpSpPr>
          <a:xfrm>
            <a:off x="3414312" y="2659340"/>
            <a:ext cx="1781015" cy="929899"/>
            <a:chOff x="782184" y="2727707"/>
            <a:chExt cx="1781015" cy="92989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Rectangle 16"/>
            <p:cNvSpPr/>
            <p:nvPr/>
          </p:nvSpPr>
          <p:spPr>
            <a:xfrm>
              <a:off x="782184" y="2727707"/>
              <a:ext cx="1781015" cy="9298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Jar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647" y="2830307"/>
              <a:ext cx="525974" cy="525974"/>
            </a:xfrm>
            <a:prstGeom prst="rect">
              <a:avLst/>
            </a:prstGeom>
            <a:grpFill/>
          </p:spPr>
        </p:pic>
      </p:grpSp>
      <p:grpSp>
        <p:nvGrpSpPr>
          <p:cNvPr id="19" name="Grouper 18"/>
          <p:cNvGrpSpPr/>
          <p:nvPr/>
        </p:nvGrpSpPr>
        <p:grpSpPr>
          <a:xfrm>
            <a:off x="3110076" y="3697044"/>
            <a:ext cx="1781015" cy="929899"/>
            <a:chOff x="487223" y="2322014"/>
            <a:chExt cx="1781015" cy="92989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0" name="Rectangle 19"/>
            <p:cNvSpPr/>
            <p:nvPr/>
          </p:nvSpPr>
          <p:spPr>
            <a:xfrm>
              <a:off x="487223" y="2322014"/>
              <a:ext cx="1781015" cy="9298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 smtClean="0">
                <a:solidFill>
                  <a:schemeClr val="tx1"/>
                </a:solidFill>
              </a:endParaRPr>
            </a:p>
            <a:p>
              <a:pPr algn="ctr"/>
              <a:endParaRPr lang="fr-F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fr-FR" sz="1400" i="1" dirty="0" smtClean="0">
                  <a:solidFill>
                    <a:schemeClr val="tx1"/>
                  </a:solidFill>
                </a:rPr>
                <a:t>Commons-collections-1.3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472" y="2389703"/>
              <a:ext cx="525974" cy="525974"/>
            </a:xfrm>
            <a:prstGeom prst="rect">
              <a:avLst/>
            </a:prstGeom>
            <a:grpFill/>
          </p:spPr>
        </p:pic>
      </p:grpSp>
      <p:grpSp>
        <p:nvGrpSpPr>
          <p:cNvPr id="22" name="Grouper 21"/>
          <p:cNvGrpSpPr/>
          <p:nvPr/>
        </p:nvGrpSpPr>
        <p:grpSpPr>
          <a:xfrm>
            <a:off x="5402532" y="2596858"/>
            <a:ext cx="1781015" cy="929899"/>
            <a:chOff x="838200" y="2479728"/>
            <a:chExt cx="1781015" cy="92989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838200" y="2479728"/>
              <a:ext cx="1781015" cy="9298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Jar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655" y="2613324"/>
              <a:ext cx="525974" cy="525974"/>
            </a:xfrm>
            <a:prstGeom prst="rect">
              <a:avLst/>
            </a:prstGeom>
            <a:grpFill/>
          </p:spPr>
        </p:pic>
      </p:grpSp>
      <p:grpSp>
        <p:nvGrpSpPr>
          <p:cNvPr id="25" name="Grouper 24"/>
          <p:cNvGrpSpPr/>
          <p:nvPr/>
        </p:nvGrpSpPr>
        <p:grpSpPr>
          <a:xfrm>
            <a:off x="5199613" y="3700396"/>
            <a:ext cx="1781015" cy="929899"/>
            <a:chOff x="838200" y="2479728"/>
            <a:chExt cx="1781015" cy="92989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6" name="Rectangle 25"/>
            <p:cNvSpPr/>
            <p:nvPr/>
          </p:nvSpPr>
          <p:spPr>
            <a:xfrm>
              <a:off x="838200" y="2479728"/>
              <a:ext cx="1781015" cy="9298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Jar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655" y="2613324"/>
              <a:ext cx="525974" cy="525974"/>
            </a:xfrm>
            <a:prstGeom prst="rect">
              <a:avLst/>
            </a:prstGeom>
            <a:grpFill/>
          </p:spPr>
        </p:pic>
      </p:grpSp>
      <p:grpSp>
        <p:nvGrpSpPr>
          <p:cNvPr id="28" name="Grouper 27"/>
          <p:cNvGrpSpPr/>
          <p:nvPr/>
        </p:nvGrpSpPr>
        <p:grpSpPr>
          <a:xfrm>
            <a:off x="7512083" y="2737717"/>
            <a:ext cx="1781015" cy="929899"/>
            <a:chOff x="838200" y="2479728"/>
            <a:chExt cx="1781015" cy="92989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9" name="Rectangle 28"/>
            <p:cNvSpPr/>
            <p:nvPr/>
          </p:nvSpPr>
          <p:spPr>
            <a:xfrm>
              <a:off x="838200" y="2479728"/>
              <a:ext cx="1781015" cy="9298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Jar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655" y="2613324"/>
              <a:ext cx="525974" cy="525974"/>
            </a:xfrm>
            <a:prstGeom prst="rect">
              <a:avLst/>
            </a:prstGeom>
            <a:grpFill/>
          </p:spPr>
        </p:pic>
      </p:grpSp>
      <p:grpSp>
        <p:nvGrpSpPr>
          <p:cNvPr id="31" name="Grouper 30"/>
          <p:cNvGrpSpPr/>
          <p:nvPr/>
        </p:nvGrpSpPr>
        <p:grpSpPr>
          <a:xfrm>
            <a:off x="7288004" y="3895016"/>
            <a:ext cx="1781015" cy="929899"/>
            <a:chOff x="838200" y="2479728"/>
            <a:chExt cx="1781015" cy="92989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838200" y="2479728"/>
              <a:ext cx="1781015" cy="9298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Jar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655" y="2613324"/>
              <a:ext cx="525974" cy="525974"/>
            </a:xfrm>
            <a:prstGeom prst="rect">
              <a:avLst/>
            </a:prstGeom>
            <a:grpFill/>
          </p:spPr>
        </p:pic>
      </p:grpSp>
      <p:sp>
        <p:nvSpPr>
          <p:cNvPr id="34" name="ZoneTexte 33"/>
          <p:cNvSpPr txBox="1"/>
          <p:nvPr/>
        </p:nvSpPr>
        <p:spPr>
          <a:xfrm>
            <a:off x="9844482" y="2499621"/>
            <a:ext cx="135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solidFill>
                  <a:srgbClr val="FF0000"/>
                </a:solidFill>
              </a:rPr>
              <a:t>JVM</a:t>
            </a:r>
            <a:endParaRPr lang="fr-FR" b="1" i="1" dirty="0">
              <a:solidFill>
                <a:srgbClr val="FF0000"/>
              </a:solidFill>
            </a:endParaRPr>
          </a:p>
        </p:txBody>
      </p:sp>
      <p:grpSp>
        <p:nvGrpSpPr>
          <p:cNvPr id="35" name="Grouper 34"/>
          <p:cNvGrpSpPr/>
          <p:nvPr/>
        </p:nvGrpSpPr>
        <p:grpSpPr>
          <a:xfrm>
            <a:off x="8953974" y="4039779"/>
            <a:ext cx="1781015" cy="929899"/>
            <a:chOff x="838200" y="2479728"/>
            <a:chExt cx="1781015" cy="92989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838200" y="2479728"/>
              <a:ext cx="1781015" cy="9298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fr-FR" i="1" dirty="0" smtClean="0">
                  <a:solidFill>
                    <a:schemeClr val="tx1"/>
                  </a:solidFill>
                </a:rPr>
                <a:t>  </a:t>
              </a:r>
              <a:r>
                <a:rPr lang="fr-FR" i="1" dirty="0" err="1" smtClean="0">
                  <a:solidFill>
                    <a:schemeClr val="tx1"/>
                  </a:solidFill>
                </a:rPr>
                <a:t>javassit</a:t>
              </a:r>
              <a:endParaRPr lang="fr-FR" i="1" dirty="0">
                <a:solidFill>
                  <a:schemeClr val="tx1"/>
                </a:solidFill>
              </a:endParaRPr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65" y="2566830"/>
              <a:ext cx="525974" cy="52597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5778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Avec </a:t>
            </a:r>
            <a:r>
              <a:rPr lang="fr-FR" dirty="0" err="1" smtClean="0"/>
              <a:t>rt.jar</a:t>
            </a:r>
            <a:r>
              <a:rPr lang="fr-FR" dirty="0" smtClean="0"/>
              <a:t> et </a:t>
            </a:r>
            <a:r>
              <a:rPr lang="fr-FR" dirty="0" err="1" smtClean="0"/>
              <a:t>jce.jar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90" y="1825625"/>
            <a:ext cx="8679051" cy="4351338"/>
          </a:xfrm>
        </p:spPr>
      </p:pic>
    </p:spTree>
    <p:extLst>
      <p:ext uri="{BB962C8B-B14F-4D97-AF65-F5344CB8AC3E}">
        <p14:creationId xmlns:p14="http://schemas.microsoft.com/office/powerpoint/2010/main" val="18720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JAR</a:t>
            </a:r>
            <a:r>
              <a:rPr lang="fr-FR" dirty="0" smtClean="0"/>
              <a:t>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</a:rPr>
              <a:t>hell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1456841"/>
            <a:ext cx="10656376" cy="5191932"/>
          </a:xfrm>
        </p:spPr>
      </p:pic>
    </p:spTree>
    <p:extLst>
      <p:ext uri="{BB962C8B-B14F-4D97-AF65-F5344CB8AC3E}">
        <p14:creationId xmlns:p14="http://schemas.microsoft.com/office/powerpoint/2010/main" val="864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Java</a:t>
            </a:r>
            <a:r>
              <a:rPr lang="fr-FR" dirty="0" smtClean="0"/>
              <a:t> 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aujourd’hui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2587"/>
          </a:xfrm>
        </p:spPr>
        <p:txBody>
          <a:bodyPr/>
          <a:lstStyle/>
          <a:p>
            <a:r>
              <a:rPr lang="fr-FR" dirty="0" err="1" smtClean="0"/>
              <a:t>Classpath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Hell</a:t>
            </a:r>
            <a:r>
              <a:rPr lang="fr-FR" dirty="0" smtClean="0"/>
              <a:t> !</a:t>
            </a:r>
          </a:p>
          <a:p>
            <a:pPr lvl="1"/>
            <a:r>
              <a:rPr lang="fr-FR" dirty="0" smtClean="0"/>
              <a:t>Compile time </a:t>
            </a:r>
            <a:r>
              <a:rPr lang="fr-FR" dirty="0" smtClean="0"/>
              <a:t>AND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smtClean="0"/>
              <a:t>time</a:t>
            </a:r>
          </a:p>
          <a:p>
            <a:pPr lvl="1"/>
            <a:r>
              <a:rPr lang="fr-FR" dirty="0" smtClean="0"/>
              <a:t>Qui utilise quoi ?</a:t>
            </a:r>
          </a:p>
          <a:p>
            <a:pPr lvl="1"/>
            <a:r>
              <a:rPr lang="fr-FR" dirty="0" smtClean="0"/>
              <a:t>Recherche linéaire : au bon homme la chance !!</a:t>
            </a:r>
            <a:endParaRPr lang="fr-FR" dirty="0"/>
          </a:p>
          <a:p>
            <a:pPr marL="228600" lvl="1">
              <a:spcBef>
                <a:spcPts val="1000"/>
              </a:spcBef>
            </a:pPr>
            <a:endParaRPr lang="fr-FR" sz="2800" dirty="0" smtClean="0"/>
          </a:p>
          <a:p>
            <a:pPr marL="228600" lvl="1">
              <a:spcBef>
                <a:spcPts val="1000"/>
              </a:spcBef>
            </a:pPr>
            <a:r>
              <a:rPr lang="fr-FR" sz="2800" dirty="0" smtClean="0"/>
              <a:t>JDK/JRE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 smtClean="0"/>
              <a:t>Fat </a:t>
            </a:r>
            <a:r>
              <a:rPr lang="fr-FR" sz="2400" dirty="0" smtClean="0"/>
              <a:t> (SE &amp; EE) !!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sz="2400" dirty="0" smtClean="0"/>
              <a:t>Sécurité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 smtClean="0"/>
              <a:t>Exporte un peu trop ?  </a:t>
            </a:r>
            <a:r>
              <a:rPr lang="fr-FR" sz="2400" b="1" i="1" dirty="0" err="1" smtClean="0"/>
              <a:t>sun.misc.Unsafe</a:t>
            </a:r>
            <a:endParaRPr lang="fr-FR" sz="2400" b="1" i="1" dirty="0" smtClean="0"/>
          </a:p>
          <a:p>
            <a:pPr marL="685800" lvl="2">
              <a:spcBef>
                <a:spcPts val="1000"/>
              </a:spcBef>
            </a:pPr>
            <a:r>
              <a:rPr lang="fr-FR" sz="2400" dirty="0" smtClean="0"/>
              <a:t>Laxisme ! </a:t>
            </a:r>
            <a:r>
              <a:rPr lang="fr-FR" sz="2400" b="1" i="1" dirty="0" err="1" smtClean="0"/>
              <a:t>field.setAccessible</a:t>
            </a:r>
            <a:r>
              <a:rPr lang="fr-FR" sz="2400" b="1" i="1" dirty="0" smtClean="0"/>
              <a:t>(</a:t>
            </a:r>
            <a:r>
              <a:rPr lang="fr-FR" sz="2400" b="1" i="1" dirty="0" err="1" smtClean="0"/>
              <a:t>true</a:t>
            </a:r>
            <a:r>
              <a:rPr lang="fr-FR" sz="2400" b="1" i="1" dirty="0" smtClean="0"/>
              <a:t>) </a:t>
            </a:r>
            <a:endParaRPr lang="fr-FR" sz="2400" b="1" i="1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fr-FR" dirty="0" smtClean="0"/>
          </a:p>
          <a:p>
            <a:pPr marL="1371600" lvl="3" indent="0" algn="ctr">
              <a:buNone/>
            </a:pPr>
            <a:endParaRPr lang="fr-FR" dirty="0" smtClean="0"/>
          </a:p>
          <a:p>
            <a:pPr marL="1371600" lvl="3" indent="0" algn="ctr">
              <a:buNone/>
            </a:pPr>
            <a:r>
              <a:rPr lang="fr-FR" sz="16600" i="1" dirty="0" smtClean="0"/>
              <a:t>La modularité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654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10541</TotalTime>
  <Words>663</Words>
  <Application>Microsoft Macintosh PowerPoint</Application>
  <PresentationFormat>Grand écran</PresentationFormat>
  <Paragraphs>255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Calibri</vt:lpstr>
      <vt:lpstr>Calibri Light</vt:lpstr>
      <vt:lpstr>Comic Sans MS</vt:lpstr>
      <vt:lpstr>Wingdings</vt:lpstr>
      <vt:lpstr>Arial</vt:lpstr>
      <vt:lpstr>Thème Office</vt:lpstr>
      <vt:lpstr>Java 9</vt:lpstr>
      <vt:lpstr>Nouveauté de Java 9 </vt:lpstr>
      <vt:lpstr>Build time vs Runtime</vt:lpstr>
      <vt:lpstr>Build time</vt:lpstr>
      <vt:lpstr>Runtime</vt:lpstr>
      <vt:lpstr>Avec rt.jar et jce.jar</vt:lpstr>
      <vt:lpstr>JAR hell</vt:lpstr>
      <vt:lpstr>Java aujourd’hui</vt:lpstr>
      <vt:lpstr>Présentation PowerPoint</vt:lpstr>
      <vt:lpstr>JDK modulaire</vt:lpstr>
      <vt:lpstr>Modularisation de la JDK</vt:lpstr>
      <vt:lpstr>Modular JDK</vt:lpstr>
      <vt:lpstr>Des modules ..</vt:lpstr>
      <vt:lpstr>Présentation PowerPoint</vt:lpstr>
      <vt:lpstr>Définition d’un module</vt:lpstr>
      <vt:lpstr>Les modules de la JDK </vt:lpstr>
      <vt:lpstr>La transitivité</vt:lpstr>
      <vt:lpstr>Définition d’un module</vt:lpstr>
      <vt:lpstr>Définition d’un module</vt:lpstr>
      <vt:lpstr>Définition d’un module: quelques mots clés</vt:lpstr>
      <vt:lpstr>Définition d’un module: quelques mots clés</vt:lpstr>
      <vt:lpstr>Définition d’un module: quelques mots clés</vt:lpstr>
      <vt:lpstr>Deep reflection</vt:lpstr>
      <vt:lpstr>Déploiement des modules</vt:lpstr>
      <vt:lpstr>Compatibilité descendante </vt:lpstr>
      <vt:lpstr>Automatic module</vt:lpstr>
      <vt:lpstr>Unnamed module</vt:lpstr>
      <vt:lpstr>Module path &amp; Classpath</vt:lpstr>
      <vt:lpstr>Reliable configuration</vt:lpstr>
      <vt:lpstr>Strong encapsulation</vt:lpstr>
      <vt:lpstr>La modularité avant Java 9</vt:lpstr>
      <vt:lpstr>Build &amp; Run </vt:lpstr>
      <vt:lpstr>Compilation: javac</vt:lpstr>
      <vt:lpstr>Build: jar</vt:lpstr>
      <vt:lpstr>Run: java</vt:lpstr>
      <vt:lpstr>Command line: java &amp; javac</vt:lpstr>
      <vt:lpstr>Autres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Jigsaw</dc:title>
  <dc:creator>Utilisateur de Microsoft Office</dc:creator>
  <cp:lastModifiedBy>Utilisateur de Microsoft Office</cp:lastModifiedBy>
  <cp:revision>69</cp:revision>
  <dcterms:created xsi:type="dcterms:W3CDTF">2017-09-02T14:11:46Z</dcterms:created>
  <dcterms:modified xsi:type="dcterms:W3CDTF">2017-10-29T20:48:59Z</dcterms:modified>
</cp:coreProperties>
</file>